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f99dcaacce4f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5fdad68c904aa6"/>
  </p:sldMasterIdLst>
  <p:sldIdLst>
    <p:sldId xmlns:r="http://schemas.openxmlformats.org/officeDocument/2006/relationships" id="256" r:id="R30d5901d74f54265"/>
    <p:sldId xmlns:r="http://schemas.openxmlformats.org/officeDocument/2006/relationships" id="257" r:id="Rcc16555d43114227"/>
    <p:sldId xmlns:r="http://schemas.openxmlformats.org/officeDocument/2006/relationships" id="258" r:id="Ra0eb90bf98f74a63"/>
    <p:sldId xmlns:r="http://schemas.openxmlformats.org/officeDocument/2006/relationships" id="259" r:id="R2de6c56fb3a84bda"/>
    <p:sldId xmlns:r="http://schemas.openxmlformats.org/officeDocument/2006/relationships" id="260" r:id="R9a0f4100a97e431c"/>
    <p:sldId xmlns:r="http://schemas.openxmlformats.org/officeDocument/2006/relationships" id="261" r:id="Ra428444aeba84241"/>
    <p:sldId xmlns:r="http://schemas.openxmlformats.org/officeDocument/2006/relationships" id="262" r:id="R5ea5561b474f4c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5fdad68c904aa6" /><Relationship Type="http://schemas.openxmlformats.org/officeDocument/2006/relationships/slide" Target="/ppt/slides/slide1.xml" Id="R30d5901d74f54265" /><Relationship Type="http://schemas.openxmlformats.org/officeDocument/2006/relationships/slide" Target="/ppt/slides/slide2.xml" Id="Rcc16555d43114227" /><Relationship Type="http://schemas.openxmlformats.org/officeDocument/2006/relationships/slide" Target="/ppt/slides/slide3.xml" Id="Ra0eb90bf98f74a63" /><Relationship Type="http://schemas.openxmlformats.org/officeDocument/2006/relationships/slide" Target="/ppt/slides/slide4.xml" Id="R2de6c56fb3a84bda" /><Relationship Type="http://schemas.openxmlformats.org/officeDocument/2006/relationships/slide" Target="/ppt/slides/slide5.xml" Id="R9a0f4100a97e431c" /><Relationship Type="http://schemas.openxmlformats.org/officeDocument/2006/relationships/slide" Target="/ppt/slides/slide6.xml" Id="Ra428444aeba84241" /><Relationship Type="http://schemas.openxmlformats.org/officeDocument/2006/relationships/slide" Target="/ppt/slides/slide7.xml" Id="R5ea5561b474f4c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7b03b3a6e34a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1415c2e7b4c42" /><Relationship Type="http://schemas.openxmlformats.org/officeDocument/2006/relationships/theme" Target="/ppt/slideMasters/theme/theme1.xml" Id="R5d2e413f16174a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21415c2e7b4c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92ae2c8f347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6e3bd281e47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1cc9cafa741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a30324dac40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94fa4d3144d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3577040a14f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5e8f694b34b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GREIDUNG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GREIDUNG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GREIDUNG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GREIDUNG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GREIDUNG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GREIDUNG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518 800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763 511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1 351 274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3 705 339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GREIDUNG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GREIDUNG MORTEN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GREIDUNG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Åmotveien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17 79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980 211 568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GREIDUNG AS</a:t>
            </a:r>
          </a:p>
        </p:txBody>
      </p:sp>
    </p:spTree>
  </p:cSld>
  <p:clrMapOvr>
    <a:masterClrMapping xmlns:a="http://schemas.openxmlformats.org/drawingml/2006/main"/>
  </p:clrMapOvr>
</p:sld>
</file>