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29456c376449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0333ea03a84ccd"/>
  </p:sldMasterIdLst>
  <p:sldIdLst>
    <p:sldId xmlns:r="http://schemas.openxmlformats.org/officeDocument/2006/relationships" id="256" r:id="R195e1ced785e4a2e"/>
    <p:sldId xmlns:r="http://schemas.openxmlformats.org/officeDocument/2006/relationships" id="257" r:id="Rd9370ffb206a406e"/>
    <p:sldId xmlns:r="http://schemas.openxmlformats.org/officeDocument/2006/relationships" id="258" r:id="R09c674b1d5ee4601"/>
    <p:sldId xmlns:r="http://schemas.openxmlformats.org/officeDocument/2006/relationships" id="259" r:id="R9e64d11bcf94440a"/>
    <p:sldId xmlns:r="http://schemas.openxmlformats.org/officeDocument/2006/relationships" id="260" r:id="Rf18acca98e0f4b31"/>
    <p:sldId xmlns:r="http://schemas.openxmlformats.org/officeDocument/2006/relationships" id="261" r:id="R0986d8e1f8b043ca"/>
    <p:sldId xmlns:r="http://schemas.openxmlformats.org/officeDocument/2006/relationships" id="262" r:id="Rbf131268c5e34c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333ea03a84ccd" /><Relationship Type="http://schemas.openxmlformats.org/officeDocument/2006/relationships/slide" Target="/ppt/slides/slide1.xml" Id="R195e1ced785e4a2e" /><Relationship Type="http://schemas.openxmlformats.org/officeDocument/2006/relationships/slide" Target="/ppt/slides/slide2.xml" Id="Rd9370ffb206a406e" /><Relationship Type="http://schemas.openxmlformats.org/officeDocument/2006/relationships/slide" Target="/ppt/slides/slide3.xml" Id="R09c674b1d5ee4601" /><Relationship Type="http://schemas.openxmlformats.org/officeDocument/2006/relationships/slide" Target="/ppt/slides/slide4.xml" Id="R9e64d11bcf94440a" /><Relationship Type="http://schemas.openxmlformats.org/officeDocument/2006/relationships/slide" Target="/ppt/slides/slide5.xml" Id="Rf18acca98e0f4b31" /><Relationship Type="http://schemas.openxmlformats.org/officeDocument/2006/relationships/slide" Target="/ppt/slides/slide6.xml" Id="R0986d8e1f8b043ca" /><Relationship Type="http://schemas.openxmlformats.org/officeDocument/2006/relationships/slide" Target="/ppt/slides/slide7.xml" Id="Rbf131268c5e34c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842d5039d4f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72349450b480e" /><Relationship Type="http://schemas.openxmlformats.org/officeDocument/2006/relationships/theme" Target="/ppt/slideMasters/theme/theme1.xml" Id="Rb8928cc81ac5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f72349450b48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56eaac44341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7f99b083640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8693c1f524d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a450c803f4c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0d95c1044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ef9f2f40546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0f80ce96d4a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BUSTADIR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BUSTADIR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BUSTADIR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BUSTADIR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BUSTADIR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BUSTADIR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BUSTADIR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IDUNN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BUSTADIR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Sæther, Øvre Ullern terrasse 27A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980 210 251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BUSTADIR AS</a:t>
            </a:r>
          </a:p>
        </p:txBody>
      </p:sp>
    </p:spTree>
  </p:cSld>
  <p:clrMapOvr>
    <a:masterClrMapping xmlns:a="http://schemas.openxmlformats.org/drawingml/2006/main"/>
  </p:clrMapOvr>
</p:sld>
</file>