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1f2684699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39400d4e04b60"/>
  </p:sldMasterIdLst>
  <p:sldIdLst>
    <p:sldId xmlns:r="http://schemas.openxmlformats.org/officeDocument/2006/relationships" id="256" r:id="R33d8feef79e948a6"/>
    <p:sldId xmlns:r="http://schemas.openxmlformats.org/officeDocument/2006/relationships" id="257" r:id="R1eee81857e05416a"/>
    <p:sldId xmlns:r="http://schemas.openxmlformats.org/officeDocument/2006/relationships" id="258" r:id="Rd1ad3cb174fe43aa"/>
    <p:sldId xmlns:r="http://schemas.openxmlformats.org/officeDocument/2006/relationships" id="259" r:id="Rc9a0d24b52e24157"/>
    <p:sldId xmlns:r="http://schemas.openxmlformats.org/officeDocument/2006/relationships" id="260" r:id="R06f57aa90f764484"/>
    <p:sldId xmlns:r="http://schemas.openxmlformats.org/officeDocument/2006/relationships" id="261" r:id="R4fb6de846f7d4f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39400d4e04b60" /><Relationship Type="http://schemas.openxmlformats.org/officeDocument/2006/relationships/slide" Target="/ppt/slides/slide1.xml" Id="R33d8feef79e948a6" /><Relationship Type="http://schemas.openxmlformats.org/officeDocument/2006/relationships/slide" Target="/ppt/slides/slide2.xml" Id="R1eee81857e05416a" /><Relationship Type="http://schemas.openxmlformats.org/officeDocument/2006/relationships/slide" Target="/ppt/slides/slide3.xml" Id="Rd1ad3cb174fe43aa" /><Relationship Type="http://schemas.openxmlformats.org/officeDocument/2006/relationships/slide" Target="/ppt/slides/slide4.xml" Id="Rc9a0d24b52e24157" /><Relationship Type="http://schemas.openxmlformats.org/officeDocument/2006/relationships/slide" Target="/ppt/slides/slide5.xml" Id="R06f57aa90f764484" /><Relationship Type="http://schemas.openxmlformats.org/officeDocument/2006/relationships/slide" Target="/ppt/slides/slide6.xml" Id="R4fb6de846f7d4f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2e520c8a447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a3130a216477d" /><Relationship Type="http://schemas.openxmlformats.org/officeDocument/2006/relationships/theme" Target="/ppt/slideMasters/theme/theme1.xml" Id="R284354c045b1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a3130a216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cdedbd8dc4a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4c382a8a5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9f393613a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a62121133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40f6736c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7edf12af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AMEDIA RUSSIAN OPERATIONS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MEDIA INVEST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FRITT ORD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 ENERGI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