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a8b5f8aa5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b848487dd45de"/>
  </p:sldMasterIdLst>
  <p:sldIdLst>
    <p:sldId xmlns:r="http://schemas.openxmlformats.org/officeDocument/2006/relationships" id="256" r:id="R55b39e6d1ea44c22"/>
    <p:sldId xmlns:r="http://schemas.openxmlformats.org/officeDocument/2006/relationships" id="257" r:id="R38b80fc94bb44f05"/>
    <p:sldId xmlns:r="http://schemas.openxmlformats.org/officeDocument/2006/relationships" id="258" r:id="Rd49f5db7ac6f4d51"/>
    <p:sldId xmlns:r="http://schemas.openxmlformats.org/officeDocument/2006/relationships" id="259" r:id="R4cfa87d044594bc1"/>
    <p:sldId xmlns:r="http://schemas.openxmlformats.org/officeDocument/2006/relationships" id="260" r:id="R6946ebe6bd15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b848487dd45de" /><Relationship Type="http://schemas.openxmlformats.org/officeDocument/2006/relationships/slide" Target="/ppt/slides/slide1.xml" Id="R55b39e6d1ea44c22" /><Relationship Type="http://schemas.openxmlformats.org/officeDocument/2006/relationships/slide" Target="/ppt/slides/slide2.xml" Id="R38b80fc94bb44f05" /><Relationship Type="http://schemas.openxmlformats.org/officeDocument/2006/relationships/slide" Target="/ppt/slides/slide3.xml" Id="Rd49f5db7ac6f4d51" /><Relationship Type="http://schemas.openxmlformats.org/officeDocument/2006/relationships/slide" Target="/ppt/slides/slide4.xml" Id="R4cfa87d044594bc1" /><Relationship Type="http://schemas.openxmlformats.org/officeDocument/2006/relationships/slide" Target="/ppt/slides/slide5.xml" Id="R6946ebe6bd15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4421f08fb4f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8dd69af84c11" /><Relationship Type="http://schemas.openxmlformats.org/officeDocument/2006/relationships/theme" Target="/ppt/slideMasters/theme/theme1.xml" Id="Rfe4537cd92b7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ea8dd69af8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1e838ce90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b7e9a263a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cee9ba26d49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4dd41bdf543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0a48e1b7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LILLESTRØM SYD BOLIGUTVIKLING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SYD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LILLESTRØM SYD BOLIGUTVIKLING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SYD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SYD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SYD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980 188 299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LILLESTRØM SYD BOLIGUTVIKLING AS</a:t>
            </a:r>
          </a:p>
        </p:txBody>
      </p:sp>
    </p:spTree>
  </p:cSld>
  <p:clrMapOvr>
    <a:masterClrMapping xmlns:a="http://schemas.openxmlformats.org/drawingml/2006/main"/>
  </p:clrMapOvr>
</p:sld>
</file>