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3fd341998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a8ea252e74aad"/>
  </p:sldMasterIdLst>
  <p:sldIdLst>
    <p:sldId xmlns:r="http://schemas.openxmlformats.org/officeDocument/2006/relationships" id="256" r:id="Rca2a18aa36d34bfd"/>
    <p:sldId xmlns:r="http://schemas.openxmlformats.org/officeDocument/2006/relationships" id="257" r:id="R4f6bac7f6290429b"/>
    <p:sldId xmlns:r="http://schemas.openxmlformats.org/officeDocument/2006/relationships" id="258" r:id="R76dfa0137c2a4edf"/>
    <p:sldId xmlns:r="http://schemas.openxmlformats.org/officeDocument/2006/relationships" id="259" r:id="R1b4f275eaf2448d4"/>
    <p:sldId xmlns:r="http://schemas.openxmlformats.org/officeDocument/2006/relationships" id="260" r:id="Rc860afcd16fd416b"/>
    <p:sldId xmlns:r="http://schemas.openxmlformats.org/officeDocument/2006/relationships" id="261" r:id="R23a223d09dd0418f"/>
    <p:sldId xmlns:r="http://schemas.openxmlformats.org/officeDocument/2006/relationships" id="262" r:id="R41a52a267d8f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a8ea252e74aad" /><Relationship Type="http://schemas.openxmlformats.org/officeDocument/2006/relationships/slide" Target="/ppt/slides/slide1.xml" Id="Rca2a18aa36d34bfd" /><Relationship Type="http://schemas.openxmlformats.org/officeDocument/2006/relationships/slide" Target="/ppt/slides/slide2.xml" Id="R4f6bac7f6290429b" /><Relationship Type="http://schemas.openxmlformats.org/officeDocument/2006/relationships/slide" Target="/ppt/slides/slide3.xml" Id="R76dfa0137c2a4edf" /><Relationship Type="http://schemas.openxmlformats.org/officeDocument/2006/relationships/slide" Target="/ppt/slides/slide4.xml" Id="R1b4f275eaf2448d4" /><Relationship Type="http://schemas.openxmlformats.org/officeDocument/2006/relationships/slide" Target="/ppt/slides/slide5.xml" Id="Rc860afcd16fd416b" /><Relationship Type="http://schemas.openxmlformats.org/officeDocument/2006/relationships/slide" Target="/ppt/slides/slide6.xml" Id="R23a223d09dd0418f" /><Relationship Type="http://schemas.openxmlformats.org/officeDocument/2006/relationships/slide" Target="/ppt/slides/slide7.xml" Id="R41a52a267d8f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00742d1a2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501ccf2e54520" /><Relationship Type="http://schemas.openxmlformats.org/officeDocument/2006/relationships/theme" Target="/ppt/slideMasters/theme/theme1.xml" Id="Rd618e0ed9f3d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501ccf2e5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b8d27d3f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26dc8455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e5d5fad73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33ff2c56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39799d62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e59a824444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02596743b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FRISØRLOFTET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FRISØRLOFTET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NEDREÅS LISBETH NORDAL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Rosslandsvegen 364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61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980 183 513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FRISØRLOFTET AS</a:t>
            </a:r>
          </a:p>
        </p:txBody>
      </p:sp>
    </p:spTree>
  </p:cSld>
  <p:clrMapOvr>
    <a:masterClrMapping xmlns:a="http://schemas.openxmlformats.org/drawingml/2006/main"/>
  </p:clrMapOvr>
</p:sld>
</file>