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50981e8d8a4d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c5c740a15f42d4"/>
  </p:sldMasterIdLst>
  <p:sldIdLst>
    <p:sldId xmlns:r="http://schemas.openxmlformats.org/officeDocument/2006/relationships" id="256" r:id="R60ed8ff59a7f4aaf"/>
    <p:sldId xmlns:r="http://schemas.openxmlformats.org/officeDocument/2006/relationships" id="257" r:id="Re2b93a8596684afa"/>
    <p:sldId xmlns:r="http://schemas.openxmlformats.org/officeDocument/2006/relationships" id="258" r:id="Rdc4cd4d85afd4696"/>
    <p:sldId xmlns:r="http://schemas.openxmlformats.org/officeDocument/2006/relationships" id="259" r:id="R2a9584626ac04b84"/>
    <p:sldId xmlns:r="http://schemas.openxmlformats.org/officeDocument/2006/relationships" id="260" r:id="R6b8d66ba9aa346ae"/>
    <p:sldId xmlns:r="http://schemas.openxmlformats.org/officeDocument/2006/relationships" id="261" r:id="Rde672287de2d4875"/>
    <p:sldId xmlns:r="http://schemas.openxmlformats.org/officeDocument/2006/relationships" id="262" r:id="Rfb7f6ce65eea4a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c5c740a15f42d4" /><Relationship Type="http://schemas.openxmlformats.org/officeDocument/2006/relationships/slide" Target="/ppt/slides/slide1.xml" Id="R60ed8ff59a7f4aaf" /><Relationship Type="http://schemas.openxmlformats.org/officeDocument/2006/relationships/slide" Target="/ppt/slides/slide2.xml" Id="Re2b93a8596684afa" /><Relationship Type="http://schemas.openxmlformats.org/officeDocument/2006/relationships/slide" Target="/ppt/slides/slide3.xml" Id="Rdc4cd4d85afd4696" /><Relationship Type="http://schemas.openxmlformats.org/officeDocument/2006/relationships/slide" Target="/ppt/slides/slide4.xml" Id="R2a9584626ac04b84" /><Relationship Type="http://schemas.openxmlformats.org/officeDocument/2006/relationships/slide" Target="/ppt/slides/slide5.xml" Id="R6b8d66ba9aa346ae" /><Relationship Type="http://schemas.openxmlformats.org/officeDocument/2006/relationships/slide" Target="/ppt/slides/slide6.xml" Id="Rde672287de2d4875" /><Relationship Type="http://schemas.openxmlformats.org/officeDocument/2006/relationships/slide" Target="/ppt/slides/slide7.xml" Id="Rfb7f6ce65eea4a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e78c0d1e7248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aebc0ad574cf8" /><Relationship Type="http://schemas.openxmlformats.org/officeDocument/2006/relationships/theme" Target="/ppt/slideMasters/theme/theme1.xml" Id="Ra118ecb11c2d44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caebc0ad574c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8a18741fb41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dcc3b54c345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d6372638246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d6a4352f74b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f935e70d040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bc03e613147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1585193c249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JONNY LARSEN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JONNY LARSEN RØRLEGGERBEDRIFT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10 217 961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−530 671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3 897 513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RUNE  –  87,5 %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VINNI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171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rune@jonnylarsen.no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980 169 421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