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e90bd0d2354fd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3890a453ef43c0"/>
  </p:sldMasterIdLst>
  <p:sldIdLst>
    <p:sldId xmlns:r="http://schemas.openxmlformats.org/officeDocument/2006/relationships" id="256" r:id="R582cd8a844a34130"/>
    <p:sldId xmlns:r="http://schemas.openxmlformats.org/officeDocument/2006/relationships" id="257" r:id="Rdfd4286610344ca7"/>
    <p:sldId xmlns:r="http://schemas.openxmlformats.org/officeDocument/2006/relationships" id="258" r:id="R07edb1c26d794a39"/>
    <p:sldId xmlns:r="http://schemas.openxmlformats.org/officeDocument/2006/relationships" id="259" r:id="Ra107dead09ed461c"/>
    <p:sldId xmlns:r="http://schemas.openxmlformats.org/officeDocument/2006/relationships" id="260" r:id="R432802d376ae4f5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3890a453ef43c0" /><Relationship Type="http://schemas.openxmlformats.org/officeDocument/2006/relationships/slide" Target="/ppt/slides/slide1.xml" Id="R582cd8a844a34130" /><Relationship Type="http://schemas.openxmlformats.org/officeDocument/2006/relationships/slide" Target="/ppt/slides/slide2.xml" Id="Rdfd4286610344ca7" /><Relationship Type="http://schemas.openxmlformats.org/officeDocument/2006/relationships/slide" Target="/ppt/slides/slide3.xml" Id="R07edb1c26d794a39" /><Relationship Type="http://schemas.openxmlformats.org/officeDocument/2006/relationships/slide" Target="/ppt/slides/slide4.xml" Id="Ra107dead09ed461c" /><Relationship Type="http://schemas.openxmlformats.org/officeDocument/2006/relationships/slide" Target="/ppt/slides/slide5.xml" Id="R432802d376ae4f5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ff5840cf0542b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1dee72ebcd4495" /><Relationship Type="http://schemas.openxmlformats.org/officeDocument/2006/relationships/theme" Target="/ppt/slideMasters/theme/theme1.xml" Id="Rb649dc339a4c447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01dee72ebcd449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c038078b8c464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40467e66e2417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105349aa594a1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2b0847f8a145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239941576349b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HETLANDSGÅRDEN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HETLANDSGÅRDEN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HETLANDSGÅRDEN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HETLANDSGÅRDEN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HETLANDSGÅRDEN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HETLANDSGÅRDEN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980 169 138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HETLANDSGÅRDEN AS</a:t>
            </a:r>
          </a:p>
        </p:txBody>
      </p:sp>
    </p:spTree>
  </p:cSld>
  <p:clrMapOvr>
    <a:masterClrMapping xmlns:a="http://schemas.openxmlformats.org/drawingml/2006/main"/>
  </p:clrMapOvr>
</p:sld>
</file>