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a2419c023547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692acfd0b549f4"/>
  </p:sldMasterIdLst>
  <p:sldIdLst>
    <p:sldId xmlns:r="http://schemas.openxmlformats.org/officeDocument/2006/relationships" id="256" r:id="R2f6c6fd0a78e4942"/>
    <p:sldId xmlns:r="http://schemas.openxmlformats.org/officeDocument/2006/relationships" id="257" r:id="R11dd52e4a1c24d80"/>
    <p:sldId xmlns:r="http://schemas.openxmlformats.org/officeDocument/2006/relationships" id="258" r:id="R4269674302b8440f"/>
    <p:sldId xmlns:r="http://schemas.openxmlformats.org/officeDocument/2006/relationships" id="259" r:id="R1e58c8d4074d4327"/>
    <p:sldId xmlns:r="http://schemas.openxmlformats.org/officeDocument/2006/relationships" id="260" r:id="Rceefd786724a4be6"/>
    <p:sldId xmlns:r="http://schemas.openxmlformats.org/officeDocument/2006/relationships" id="261" r:id="Rc8bbd188af7b4625"/>
    <p:sldId xmlns:r="http://schemas.openxmlformats.org/officeDocument/2006/relationships" id="262" r:id="Ree80e0644b0a4c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692acfd0b549f4" /><Relationship Type="http://schemas.openxmlformats.org/officeDocument/2006/relationships/slide" Target="/ppt/slides/slide1.xml" Id="R2f6c6fd0a78e4942" /><Relationship Type="http://schemas.openxmlformats.org/officeDocument/2006/relationships/slide" Target="/ppt/slides/slide2.xml" Id="R11dd52e4a1c24d80" /><Relationship Type="http://schemas.openxmlformats.org/officeDocument/2006/relationships/slide" Target="/ppt/slides/slide3.xml" Id="R4269674302b8440f" /><Relationship Type="http://schemas.openxmlformats.org/officeDocument/2006/relationships/slide" Target="/ppt/slides/slide4.xml" Id="R1e58c8d4074d4327" /><Relationship Type="http://schemas.openxmlformats.org/officeDocument/2006/relationships/slide" Target="/ppt/slides/slide5.xml" Id="Rceefd786724a4be6" /><Relationship Type="http://schemas.openxmlformats.org/officeDocument/2006/relationships/slide" Target="/ppt/slides/slide6.xml" Id="Rc8bbd188af7b4625" /><Relationship Type="http://schemas.openxmlformats.org/officeDocument/2006/relationships/slide" Target="/ppt/slides/slide7.xml" Id="Ree80e0644b0a4c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94831fa96f47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054908c58464b" /><Relationship Type="http://schemas.openxmlformats.org/officeDocument/2006/relationships/theme" Target="/ppt/slideMasters/theme/theme1.xml" Id="Rca5bbc81dfa245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5054908c5846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71d40426842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f07b260b44d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2ebf4b89d4e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8ccf237be44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b232a40f54e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d3d620b4c49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78bc53d8649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MESCO AS ble etablert [år] og holder til i Kragerø.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8 508 773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44 782 436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57 794 713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 EINAR STANGE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Barthebrygga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3770 Kragerø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mons@mesco.no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980 165 493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MESCO AS</a:t>
            </a:r>
          </a:p>
        </p:txBody>
      </p:sp>
    </p:spTree>
  </p:cSld>
  <p:clrMapOvr>
    <a:masterClrMapping xmlns:a="http://schemas.openxmlformats.org/drawingml/2006/main"/>
  </p:clrMapOvr>
</p:sld>
</file>