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0be758e7cb45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cbc54f3b7442aa"/>
  </p:sldMasterIdLst>
  <p:sldIdLst>
    <p:sldId xmlns:r="http://schemas.openxmlformats.org/officeDocument/2006/relationships" id="256" r:id="Rbd114c11a67b4d64"/>
    <p:sldId xmlns:r="http://schemas.openxmlformats.org/officeDocument/2006/relationships" id="257" r:id="Rc07c0a246a5e4d8b"/>
    <p:sldId xmlns:r="http://schemas.openxmlformats.org/officeDocument/2006/relationships" id="258" r:id="Re327bad7aa694ead"/>
    <p:sldId xmlns:r="http://schemas.openxmlformats.org/officeDocument/2006/relationships" id="259" r:id="R43c2c9f319e94d6f"/>
    <p:sldId xmlns:r="http://schemas.openxmlformats.org/officeDocument/2006/relationships" id="260" r:id="Rb72813e2dee34b8c"/>
    <p:sldId xmlns:r="http://schemas.openxmlformats.org/officeDocument/2006/relationships" id="261" r:id="R6c671912edcb4bf5"/>
    <p:sldId xmlns:r="http://schemas.openxmlformats.org/officeDocument/2006/relationships" id="262" r:id="R9a8d5e3707c549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cbc54f3b7442aa" /><Relationship Type="http://schemas.openxmlformats.org/officeDocument/2006/relationships/slide" Target="/ppt/slides/slide1.xml" Id="Rbd114c11a67b4d64" /><Relationship Type="http://schemas.openxmlformats.org/officeDocument/2006/relationships/slide" Target="/ppt/slides/slide2.xml" Id="Rc07c0a246a5e4d8b" /><Relationship Type="http://schemas.openxmlformats.org/officeDocument/2006/relationships/slide" Target="/ppt/slides/slide3.xml" Id="Re327bad7aa694ead" /><Relationship Type="http://schemas.openxmlformats.org/officeDocument/2006/relationships/slide" Target="/ppt/slides/slide4.xml" Id="R43c2c9f319e94d6f" /><Relationship Type="http://schemas.openxmlformats.org/officeDocument/2006/relationships/slide" Target="/ppt/slides/slide5.xml" Id="Rb72813e2dee34b8c" /><Relationship Type="http://schemas.openxmlformats.org/officeDocument/2006/relationships/slide" Target="/ppt/slides/slide6.xml" Id="R6c671912edcb4bf5" /><Relationship Type="http://schemas.openxmlformats.org/officeDocument/2006/relationships/slide" Target="/ppt/slides/slide7.xml" Id="R9a8d5e3707c549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e70ee623524d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70a3f74814801" /><Relationship Type="http://schemas.openxmlformats.org/officeDocument/2006/relationships/theme" Target="/ppt/slideMasters/theme/theme1.xml" Id="R1d8a74b5c76242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b70a3f748148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9f8a9a1084c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4374eadb540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022c0a59a4d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27cef7a214c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7b731b87b40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88dc930894d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b2e4d382245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LUNDS ENERGI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LUNDS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LUNDS ENERGI NORGE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LUNDS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LUNDS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LUNDS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36 611 987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17 188 941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5 397 604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132 971 917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277 850 077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LUNDS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LUNDS ENERGI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LUNDS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Teknologiveien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96 11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post@nordkraft.no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www.nordkraft.no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980 165 140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LUNDS ENERGI NORGE AS</a:t>
            </a:r>
          </a:p>
        </p:txBody>
      </p:sp>
    </p:spTree>
  </p:cSld>
  <p:clrMapOvr>
    <a:masterClrMapping xmlns:a="http://schemas.openxmlformats.org/drawingml/2006/main"/>
  </p:clrMapOvr>
</p:sld>
</file>