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0dea0ed2e94a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2f283f52cc9414e"/>
  </p:sldMasterIdLst>
  <p:sldIdLst>
    <p:sldId xmlns:r="http://schemas.openxmlformats.org/officeDocument/2006/relationships" id="256" r:id="Rf61f1f531f0b4b06"/>
    <p:sldId xmlns:r="http://schemas.openxmlformats.org/officeDocument/2006/relationships" id="257" r:id="Rb06dc0b1b0ca4eaa"/>
    <p:sldId xmlns:r="http://schemas.openxmlformats.org/officeDocument/2006/relationships" id="258" r:id="R35248ac826c54a1d"/>
    <p:sldId xmlns:r="http://schemas.openxmlformats.org/officeDocument/2006/relationships" id="259" r:id="R93308b09bf114206"/>
    <p:sldId xmlns:r="http://schemas.openxmlformats.org/officeDocument/2006/relationships" id="260" r:id="R72c914870f754adb"/>
    <p:sldId xmlns:r="http://schemas.openxmlformats.org/officeDocument/2006/relationships" id="261" r:id="R4ec195a22b7242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f283f52cc9414e" /><Relationship Type="http://schemas.openxmlformats.org/officeDocument/2006/relationships/slide" Target="/ppt/slides/slide1.xml" Id="Rf61f1f531f0b4b06" /><Relationship Type="http://schemas.openxmlformats.org/officeDocument/2006/relationships/slide" Target="/ppt/slides/slide2.xml" Id="Rb06dc0b1b0ca4eaa" /><Relationship Type="http://schemas.openxmlformats.org/officeDocument/2006/relationships/slide" Target="/ppt/slides/slide3.xml" Id="R35248ac826c54a1d" /><Relationship Type="http://schemas.openxmlformats.org/officeDocument/2006/relationships/slide" Target="/ppt/slides/slide4.xml" Id="R93308b09bf114206" /><Relationship Type="http://schemas.openxmlformats.org/officeDocument/2006/relationships/slide" Target="/ppt/slides/slide5.xml" Id="R72c914870f754adb" /><Relationship Type="http://schemas.openxmlformats.org/officeDocument/2006/relationships/slide" Target="/ppt/slides/slide6.xml" Id="R4ec195a22b7242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1de707ed8840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2d19d80ea2477a" /><Relationship Type="http://schemas.openxmlformats.org/officeDocument/2006/relationships/theme" Target="/ppt/slideMasters/theme/theme1.xml" Id="R98da985d23d34f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32d19d80ea247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361f338cea44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6365261c6246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ab9d9f920542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f37b4127164b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493e5fdad1403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1caa9c66e242a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HOVDE &amp; HATLEN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HOVDE &amp; HATLEN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HOVDE &amp; HATLEN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HOVDE &amp; HATLEN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HOVDE &amp; HATLEN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HOVDE &amp; HATLEN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16 630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−50 574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−50 566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42 175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45 035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HOVDE &amp; HATLEN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980 161 382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HOVDE &amp; HATLEN AS</a:t>
            </a:r>
          </a:p>
        </p:txBody>
      </p:sp>
    </p:spTree>
  </p:cSld>
  <p:clrMapOvr>
    <a:masterClrMapping xmlns:a="http://schemas.openxmlformats.org/drawingml/2006/main"/>
  </p:clrMapOvr>
</p:sld>
</file>