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f036a93d7948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c395ab78494dbc"/>
  </p:sldMasterIdLst>
  <p:sldIdLst>
    <p:sldId xmlns:r="http://schemas.openxmlformats.org/officeDocument/2006/relationships" id="256" r:id="R8d436178c4184c69"/>
    <p:sldId xmlns:r="http://schemas.openxmlformats.org/officeDocument/2006/relationships" id="257" r:id="R778f3a36920f456f"/>
    <p:sldId xmlns:r="http://schemas.openxmlformats.org/officeDocument/2006/relationships" id="258" r:id="Rd64cf622175a4df2"/>
    <p:sldId xmlns:r="http://schemas.openxmlformats.org/officeDocument/2006/relationships" id="259" r:id="Rb7aa68978c604bed"/>
    <p:sldId xmlns:r="http://schemas.openxmlformats.org/officeDocument/2006/relationships" id="260" r:id="R6ba5b59effe349d5"/>
    <p:sldId xmlns:r="http://schemas.openxmlformats.org/officeDocument/2006/relationships" id="261" r:id="R0e3c4752616944c9"/>
    <p:sldId xmlns:r="http://schemas.openxmlformats.org/officeDocument/2006/relationships" id="262" r:id="Rbbb6e5c5b0d64f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c395ab78494dbc" /><Relationship Type="http://schemas.openxmlformats.org/officeDocument/2006/relationships/slide" Target="/ppt/slides/slide1.xml" Id="R8d436178c4184c69" /><Relationship Type="http://schemas.openxmlformats.org/officeDocument/2006/relationships/slide" Target="/ppt/slides/slide2.xml" Id="R778f3a36920f456f" /><Relationship Type="http://schemas.openxmlformats.org/officeDocument/2006/relationships/slide" Target="/ppt/slides/slide3.xml" Id="Rd64cf622175a4df2" /><Relationship Type="http://schemas.openxmlformats.org/officeDocument/2006/relationships/slide" Target="/ppt/slides/slide4.xml" Id="Rb7aa68978c604bed" /><Relationship Type="http://schemas.openxmlformats.org/officeDocument/2006/relationships/slide" Target="/ppt/slides/slide5.xml" Id="R6ba5b59effe349d5" /><Relationship Type="http://schemas.openxmlformats.org/officeDocument/2006/relationships/slide" Target="/ppt/slides/slide6.xml" Id="R0e3c4752616944c9" /><Relationship Type="http://schemas.openxmlformats.org/officeDocument/2006/relationships/slide" Target="/ppt/slides/slide7.xml" Id="Rbbb6e5c5b0d64f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7a30ae32f644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c0bd90cef4325" /><Relationship Type="http://schemas.openxmlformats.org/officeDocument/2006/relationships/theme" Target="/ppt/slideMasters/theme/theme1.xml" Id="Rd0157351498047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1c0bd90cef43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a546c2f6e49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83d18c4354a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adaca4a214a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7ad8c0b5b4b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335f5d86e49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b1e2649af4a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12e5bd97145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−146 474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RUNE  –  66,2 %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STEIN  –  33,8 %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Haraldsgata 152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92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980 158 837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 INVEST AS</a:t>
            </a:r>
          </a:p>
        </p:txBody>
      </p:sp>
    </p:spTree>
  </p:cSld>
  <p:clrMapOvr>
    <a:masterClrMapping xmlns:a="http://schemas.openxmlformats.org/drawingml/2006/main"/>
  </p:clrMapOvr>
</p:sld>
</file>