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1e186b8fe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a5242e4c04f77"/>
  </p:sldMasterIdLst>
  <p:sldIdLst>
    <p:sldId xmlns:r="http://schemas.openxmlformats.org/officeDocument/2006/relationships" id="256" r:id="Ra905125feafa4521"/>
    <p:sldId xmlns:r="http://schemas.openxmlformats.org/officeDocument/2006/relationships" id="257" r:id="Re34396e540a54137"/>
    <p:sldId xmlns:r="http://schemas.openxmlformats.org/officeDocument/2006/relationships" id="258" r:id="Rf0f701a3b3cf4536"/>
    <p:sldId xmlns:r="http://schemas.openxmlformats.org/officeDocument/2006/relationships" id="259" r:id="Rd19a2972c9324bd2"/>
    <p:sldId xmlns:r="http://schemas.openxmlformats.org/officeDocument/2006/relationships" id="260" r:id="Re82f5c8cc67d4a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a5242e4c04f77" /><Relationship Type="http://schemas.openxmlformats.org/officeDocument/2006/relationships/slide" Target="/ppt/slides/slide1.xml" Id="Ra905125feafa4521" /><Relationship Type="http://schemas.openxmlformats.org/officeDocument/2006/relationships/slide" Target="/ppt/slides/slide2.xml" Id="Re34396e540a54137" /><Relationship Type="http://schemas.openxmlformats.org/officeDocument/2006/relationships/slide" Target="/ppt/slides/slide3.xml" Id="Rf0f701a3b3cf4536" /><Relationship Type="http://schemas.openxmlformats.org/officeDocument/2006/relationships/slide" Target="/ppt/slides/slide4.xml" Id="Rd19a2972c9324bd2" /><Relationship Type="http://schemas.openxmlformats.org/officeDocument/2006/relationships/slide" Target="/ppt/slides/slide5.xml" Id="Re82f5c8cc67d4a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3ddc90468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abc05b5f2470f" /><Relationship Type="http://schemas.openxmlformats.org/officeDocument/2006/relationships/theme" Target="/ppt/slideMasters/theme/theme1.xml" Id="Ree8782e543bc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abc05b5f2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05b7a47d2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fc6171d6b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48956554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8c7a2514f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7d172a9c5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 &amp; CO ASKER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&amp; CO ASKER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&amp; CO ASKER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&amp; CO ASKER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&amp; CO ASKER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&amp; CO ASKER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&amp; CO ASKER EIENDOMSMEGLING AS</a:t>
            </a:r>
          </a:p>
        </p:txBody>
      </p:sp>
    </p:spTree>
  </p:cSld>
  <p:clrMapOvr>
    <a:masterClrMapping xmlns:a="http://schemas.openxmlformats.org/drawingml/2006/main"/>
  </p:clrMapOvr>
</p:sld>
</file>