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bb6f27131147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87b8b89e01458a"/>
  </p:sldMasterIdLst>
  <p:sldIdLst>
    <p:sldId xmlns:r="http://schemas.openxmlformats.org/officeDocument/2006/relationships" id="256" r:id="R71f787c8c79c46f9"/>
    <p:sldId xmlns:r="http://schemas.openxmlformats.org/officeDocument/2006/relationships" id="257" r:id="Red43d5e02fe546f7"/>
    <p:sldId xmlns:r="http://schemas.openxmlformats.org/officeDocument/2006/relationships" id="258" r:id="Rec97e5dfd06d442a"/>
    <p:sldId xmlns:r="http://schemas.openxmlformats.org/officeDocument/2006/relationships" id="259" r:id="Ra617779724274955"/>
    <p:sldId xmlns:r="http://schemas.openxmlformats.org/officeDocument/2006/relationships" id="260" r:id="R1a2703850acb4b09"/>
    <p:sldId xmlns:r="http://schemas.openxmlformats.org/officeDocument/2006/relationships" id="261" r:id="Reeda6a9ab57f4a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7b8b89e01458a" /><Relationship Type="http://schemas.openxmlformats.org/officeDocument/2006/relationships/slide" Target="/ppt/slides/slide1.xml" Id="R71f787c8c79c46f9" /><Relationship Type="http://schemas.openxmlformats.org/officeDocument/2006/relationships/slide" Target="/ppt/slides/slide2.xml" Id="Red43d5e02fe546f7" /><Relationship Type="http://schemas.openxmlformats.org/officeDocument/2006/relationships/slide" Target="/ppt/slides/slide3.xml" Id="Rec97e5dfd06d442a" /><Relationship Type="http://schemas.openxmlformats.org/officeDocument/2006/relationships/slide" Target="/ppt/slides/slide4.xml" Id="Ra617779724274955" /><Relationship Type="http://schemas.openxmlformats.org/officeDocument/2006/relationships/slide" Target="/ppt/slides/slide5.xml" Id="R1a2703850acb4b09" /><Relationship Type="http://schemas.openxmlformats.org/officeDocument/2006/relationships/slide" Target="/ppt/slides/slide6.xml" Id="Reeda6a9ab57f4a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a589f71a1142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15656337643fb" /><Relationship Type="http://schemas.openxmlformats.org/officeDocument/2006/relationships/theme" Target="/ppt/slideMasters/theme/theme1.xml" Id="R0fb53dc68c3846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215656337643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9d220bfba4a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9270e238749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2e9ea73ef4e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765d060ed4e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acc284c1441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49209425649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GUNSTEIN LINDTVEIT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GUNSTEIN LINDTVEIT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GUNSTEIN LINDTVEIT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GUNSTEIN LINDTVEIT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GUNSTEIN LINDTVEIT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GUNSTEIN LINDTVEIT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GUNSTEIN LINDTVEIT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GUNSTEIN LINDTVEIT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Aklandsveien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gulindt@online.no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980 153 304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GUNSTEIN LINDTVEIT AS</a:t>
            </a:r>
          </a:p>
        </p:txBody>
      </p:sp>
    </p:spTree>
  </p:cSld>
  <p:clrMapOvr>
    <a:masterClrMapping xmlns:a="http://schemas.openxmlformats.org/drawingml/2006/main"/>
  </p:clrMapOvr>
</p:sld>
</file>