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e0afbcd65f4e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72fd4ebd104f19"/>
  </p:sldMasterIdLst>
  <p:sldIdLst>
    <p:sldId xmlns:r="http://schemas.openxmlformats.org/officeDocument/2006/relationships" id="256" r:id="R635598b0f88c49bb"/>
    <p:sldId xmlns:r="http://schemas.openxmlformats.org/officeDocument/2006/relationships" id="257" r:id="Rb4970e4bee5743a3"/>
    <p:sldId xmlns:r="http://schemas.openxmlformats.org/officeDocument/2006/relationships" id="258" r:id="R46a3b9f281c347c1"/>
    <p:sldId xmlns:r="http://schemas.openxmlformats.org/officeDocument/2006/relationships" id="259" r:id="R34369dbecceb42eb"/>
    <p:sldId xmlns:r="http://schemas.openxmlformats.org/officeDocument/2006/relationships" id="260" r:id="R1e8c36a41ec348a9"/>
    <p:sldId xmlns:r="http://schemas.openxmlformats.org/officeDocument/2006/relationships" id="261" r:id="R928100a29a4545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72fd4ebd104f19" /><Relationship Type="http://schemas.openxmlformats.org/officeDocument/2006/relationships/slide" Target="/ppt/slides/slide1.xml" Id="R635598b0f88c49bb" /><Relationship Type="http://schemas.openxmlformats.org/officeDocument/2006/relationships/slide" Target="/ppt/slides/slide2.xml" Id="Rb4970e4bee5743a3" /><Relationship Type="http://schemas.openxmlformats.org/officeDocument/2006/relationships/slide" Target="/ppt/slides/slide3.xml" Id="R46a3b9f281c347c1" /><Relationship Type="http://schemas.openxmlformats.org/officeDocument/2006/relationships/slide" Target="/ppt/slides/slide4.xml" Id="R34369dbecceb42eb" /><Relationship Type="http://schemas.openxmlformats.org/officeDocument/2006/relationships/slide" Target="/ppt/slides/slide5.xml" Id="R1e8c36a41ec348a9" /><Relationship Type="http://schemas.openxmlformats.org/officeDocument/2006/relationships/slide" Target="/ppt/slides/slide6.xml" Id="R928100a29a4545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8d282c990a44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7efe3718e423b" /><Relationship Type="http://schemas.openxmlformats.org/officeDocument/2006/relationships/theme" Target="/ppt/slideMasters/theme/theme1.xml" Id="Rebf5d293df924b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17efe3718e42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a170c59414b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810d91c1a42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a43f62b9a42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2adfa332041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86a68eb4e45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12e4f39c140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LIER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LIER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116 909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116 909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980 151 301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LIER TRANSPORT AS</a:t>
            </a:r>
          </a:p>
        </p:txBody>
      </p:sp>
    </p:spTree>
  </p:cSld>
  <p:clrMapOvr>
    <a:masterClrMapping xmlns:a="http://schemas.openxmlformats.org/drawingml/2006/main"/>
  </p:clrMapOvr>
</p:sld>
</file>