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5a786e068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9feea905b4ffa"/>
  </p:sldMasterIdLst>
  <p:sldIdLst>
    <p:sldId xmlns:r="http://schemas.openxmlformats.org/officeDocument/2006/relationships" id="256" r:id="Re950cf27767144a0"/>
    <p:sldId xmlns:r="http://schemas.openxmlformats.org/officeDocument/2006/relationships" id="257" r:id="R9cb7975c46294521"/>
    <p:sldId xmlns:r="http://schemas.openxmlformats.org/officeDocument/2006/relationships" id="258" r:id="R02e64e04ae074b8e"/>
    <p:sldId xmlns:r="http://schemas.openxmlformats.org/officeDocument/2006/relationships" id="259" r:id="R32cbb0c138c04ca0"/>
    <p:sldId xmlns:r="http://schemas.openxmlformats.org/officeDocument/2006/relationships" id="260" r:id="Rc571550b5a7843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9feea905b4ffa" /><Relationship Type="http://schemas.openxmlformats.org/officeDocument/2006/relationships/slide" Target="/ppt/slides/slide1.xml" Id="Re950cf27767144a0" /><Relationship Type="http://schemas.openxmlformats.org/officeDocument/2006/relationships/slide" Target="/ppt/slides/slide2.xml" Id="R9cb7975c46294521" /><Relationship Type="http://schemas.openxmlformats.org/officeDocument/2006/relationships/slide" Target="/ppt/slides/slide3.xml" Id="R02e64e04ae074b8e" /><Relationship Type="http://schemas.openxmlformats.org/officeDocument/2006/relationships/slide" Target="/ppt/slides/slide4.xml" Id="R32cbb0c138c04ca0" /><Relationship Type="http://schemas.openxmlformats.org/officeDocument/2006/relationships/slide" Target="/ppt/slides/slide5.xml" Id="Rc571550b5a7843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868e9a163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4229eb1164650" /><Relationship Type="http://schemas.openxmlformats.org/officeDocument/2006/relationships/theme" Target="/ppt/slideMasters/theme/theme1.xml" Id="Rf7a177055cf8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4229eb116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6977bd7dd4d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cbbb780f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27c6596d6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4ffcd5604a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70b6473e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980 151 077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ØKONOMI AS</a:t>
            </a:r>
          </a:p>
        </p:txBody>
      </p:sp>
    </p:spTree>
  </p:cSld>
  <p:clrMapOvr>
    <a:masterClrMapping xmlns:a="http://schemas.openxmlformats.org/drawingml/2006/main"/>
  </p:clrMapOvr>
</p:sld>
</file>