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ce807757c345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0caa17be354e44"/>
  </p:sldMasterIdLst>
  <p:sldIdLst>
    <p:sldId xmlns:r="http://schemas.openxmlformats.org/officeDocument/2006/relationships" id="256" r:id="Rb0e2ba76574449e2"/>
    <p:sldId xmlns:r="http://schemas.openxmlformats.org/officeDocument/2006/relationships" id="257" r:id="R94df617b9bf74752"/>
    <p:sldId xmlns:r="http://schemas.openxmlformats.org/officeDocument/2006/relationships" id="258" r:id="R0064ecd0cbf74229"/>
    <p:sldId xmlns:r="http://schemas.openxmlformats.org/officeDocument/2006/relationships" id="259" r:id="R70a2587e47554c7f"/>
    <p:sldId xmlns:r="http://schemas.openxmlformats.org/officeDocument/2006/relationships" id="260" r:id="Rda2dca4051b84ea0"/>
    <p:sldId xmlns:r="http://schemas.openxmlformats.org/officeDocument/2006/relationships" id="261" r:id="R21d8163a74554642"/>
    <p:sldId xmlns:r="http://schemas.openxmlformats.org/officeDocument/2006/relationships" id="262" r:id="R9c8e7d315b5c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caa17be354e44" /><Relationship Type="http://schemas.openxmlformats.org/officeDocument/2006/relationships/slide" Target="/ppt/slides/slide1.xml" Id="Rb0e2ba76574449e2" /><Relationship Type="http://schemas.openxmlformats.org/officeDocument/2006/relationships/slide" Target="/ppt/slides/slide2.xml" Id="R94df617b9bf74752" /><Relationship Type="http://schemas.openxmlformats.org/officeDocument/2006/relationships/slide" Target="/ppt/slides/slide3.xml" Id="R0064ecd0cbf74229" /><Relationship Type="http://schemas.openxmlformats.org/officeDocument/2006/relationships/slide" Target="/ppt/slides/slide4.xml" Id="R70a2587e47554c7f" /><Relationship Type="http://schemas.openxmlformats.org/officeDocument/2006/relationships/slide" Target="/ppt/slides/slide5.xml" Id="Rda2dca4051b84ea0" /><Relationship Type="http://schemas.openxmlformats.org/officeDocument/2006/relationships/slide" Target="/ppt/slides/slide6.xml" Id="R21d8163a74554642" /><Relationship Type="http://schemas.openxmlformats.org/officeDocument/2006/relationships/slide" Target="/ppt/slides/slide7.xml" Id="R9c8e7d315b5c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aab9ce427a45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bf84d069a43bb" /><Relationship Type="http://schemas.openxmlformats.org/officeDocument/2006/relationships/theme" Target="/ppt/slideMasters/theme/theme1.xml" Id="R6fb151f2565e41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ebf84d069a43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38b98ca554f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1ffd6766743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bcda5d9d84f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9f432fe5546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159dca59049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2925f67d947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6a99223e049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MADONNA FRISØRENE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FRISØRENE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MADONNA FRISØRENE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FRISØRENE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FRISØRENE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FRISØRENE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16 383 916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292 629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1 744 876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5 663 570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FRISØRENE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MADONNA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FRISØRENE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Utstillingsplassen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2318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53 09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www.madonna.no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980 147 487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FRISØRENE AS</a:t>
            </a:r>
          </a:p>
        </p:txBody>
      </p:sp>
    </p:spTree>
  </p:cSld>
  <p:clrMapOvr>
    <a:masterClrMapping xmlns:a="http://schemas.openxmlformats.org/drawingml/2006/main"/>
  </p:clrMapOvr>
</p:sld>
</file>