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47b34ab551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7d4db04bf847f8"/>
  </p:sldMasterIdLst>
  <p:sldIdLst>
    <p:sldId xmlns:r="http://schemas.openxmlformats.org/officeDocument/2006/relationships" id="256" r:id="Rb2a7f1a81c534a9f"/>
    <p:sldId xmlns:r="http://schemas.openxmlformats.org/officeDocument/2006/relationships" id="257" r:id="R22dee6a3f2f74bbb"/>
    <p:sldId xmlns:r="http://schemas.openxmlformats.org/officeDocument/2006/relationships" id="258" r:id="Rbfed292fed4246b3"/>
    <p:sldId xmlns:r="http://schemas.openxmlformats.org/officeDocument/2006/relationships" id="259" r:id="R68f6af8785bd4b4b"/>
    <p:sldId xmlns:r="http://schemas.openxmlformats.org/officeDocument/2006/relationships" id="260" r:id="Ra486352b79ed4d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7d4db04bf847f8" /><Relationship Type="http://schemas.openxmlformats.org/officeDocument/2006/relationships/slide" Target="/ppt/slides/slide1.xml" Id="Rb2a7f1a81c534a9f" /><Relationship Type="http://schemas.openxmlformats.org/officeDocument/2006/relationships/slide" Target="/ppt/slides/slide2.xml" Id="R22dee6a3f2f74bbb" /><Relationship Type="http://schemas.openxmlformats.org/officeDocument/2006/relationships/slide" Target="/ppt/slides/slide3.xml" Id="Rbfed292fed4246b3" /><Relationship Type="http://schemas.openxmlformats.org/officeDocument/2006/relationships/slide" Target="/ppt/slides/slide4.xml" Id="R68f6af8785bd4b4b" /><Relationship Type="http://schemas.openxmlformats.org/officeDocument/2006/relationships/slide" Target="/ppt/slides/slide5.xml" Id="Ra486352b79ed4d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b46c248cc845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e775030f94f00" /><Relationship Type="http://schemas.openxmlformats.org/officeDocument/2006/relationships/theme" Target="/ppt/slideMasters/theme/theme1.xml" Id="Rfeb15fe7bcd84c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fe775030f94f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30f8fdaa749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7b644a3cc47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126a783b548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769f1baf247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31a02f78e49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980 145 549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