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e961b334540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3b6837313c4e86"/>
  </p:sldMasterIdLst>
  <p:sldIdLst>
    <p:sldId xmlns:r="http://schemas.openxmlformats.org/officeDocument/2006/relationships" id="256" r:id="Rac599cf6d6f840d8"/>
    <p:sldId xmlns:r="http://schemas.openxmlformats.org/officeDocument/2006/relationships" id="257" r:id="R3b200ce876534004"/>
    <p:sldId xmlns:r="http://schemas.openxmlformats.org/officeDocument/2006/relationships" id="258" r:id="R9207d2164bdb419e"/>
    <p:sldId xmlns:r="http://schemas.openxmlformats.org/officeDocument/2006/relationships" id="259" r:id="R5b47b5ba48ed4563"/>
    <p:sldId xmlns:r="http://schemas.openxmlformats.org/officeDocument/2006/relationships" id="260" r:id="Rd4575a5bf46048c3"/>
    <p:sldId xmlns:r="http://schemas.openxmlformats.org/officeDocument/2006/relationships" id="261" r:id="Rbe22e32996124bfd"/>
    <p:sldId xmlns:r="http://schemas.openxmlformats.org/officeDocument/2006/relationships" id="262" r:id="R2fcc1d174e194a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3b6837313c4e86" /><Relationship Type="http://schemas.openxmlformats.org/officeDocument/2006/relationships/slide" Target="/ppt/slides/slide1.xml" Id="Rac599cf6d6f840d8" /><Relationship Type="http://schemas.openxmlformats.org/officeDocument/2006/relationships/slide" Target="/ppt/slides/slide2.xml" Id="R3b200ce876534004" /><Relationship Type="http://schemas.openxmlformats.org/officeDocument/2006/relationships/slide" Target="/ppt/slides/slide3.xml" Id="R9207d2164bdb419e" /><Relationship Type="http://schemas.openxmlformats.org/officeDocument/2006/relationships/slide" Target="/ppt/slides/slide4.xml" Id="R5b47b5ba48ed4563" /><Relationship Type="http://schemas.openxmlformats.org/officeDocument/2006/relationships/slide" Target="/ppt/slides/slide5.xml" Id="Rd4575a5bf46048c3" /><Relationship Type="http://schemas.openxmlformats.org/officeDocument/2006/relationships/slide" Target="/ppt/slides/slide6.xml" Id="Rbe22e32996124bfd" /><Relationship Type="http://schemas.openxmlformats.org/officeDocument/2006/relationships/slide" Target="/ppt/slides/slide7.xml" Id="R2fcc1d174e194a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2e3a72f3d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6393f91084221" /><Relationship Type="http://schemas.openxmlformats.org/officeDocument/2006/relationships/theme" Target="/ppt/slideMasters/theme/theme1.xml" Id="Rd97f62bb23854d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e6393f9108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047a873c64d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cd5f25b8e47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63b26da3e4a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6d546d39e42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1150f43d944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4deb0548849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ec879f9004b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ABRIR ØKONOMISTYRING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ABRIR ØKONOMISTYRING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593 604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2 263 152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2 281 748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JULIUS OSKAR WENGSTRØM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Wengstrøm, Linnerudveien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49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henry@styreplan.no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www.styreplan.no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980 144 569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ABRIR ØKONOMISTYRING AS</a:t>
            </a:r>
          </a:p>
        </p:txBody>
      </p:sp>
    </p:spTree>
  </p:cSld>
  <p:clrMapOvr>
    <a:masterClrMapping xmlns:a="http://schemas.openxmlformats.org/drawingml/2006/main"/>
  </p:clrMapOvr>
</p:sld>
</file>