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2679f18577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c8bd9417d413f"/>
  </p:sldMasterIdLst>
  <p:sldIdLst>
    <p:sldId xmlns:r="http://schemas.openxmlformats.org/officeDocument/2006/relationships" id="256" r:id="R6a3b67bddbb549b1"/>
    <p:sldId xmlns:r="http://schemas.openxmlformats.org/officeDocument/2006/relationships" id="257" r:id="R0046dec113074c47"/>
    <p:sldId xmlns:r="http://schemas.openxmlformats.org/officeDocument/2006/relationships" id="258" r:id="R66dcb4ddbf4746cf"/>
    <p:sldId xmlns:r="http://schemas.openxmlformats.org/officeDocument/2006/relationships" id="259" r:id="R2c9cd14bee54435b"/>
    <p:sldId xmlns:r="http://schemas.openxmlformats.org/officeDocument/2006/relationships" id="260" r:id="Re0288814c80a4220"/>
    <p:sldId xmlns:r="http://schemas.openxmlformats.org/officeDocument/2006/relationships" id="261" r:id="R5ef131a2a7694685"/>
    <p:sldId xmlns:r="http://schemas.openxmlformats.org/officeDocument/2006/relationships" id="262" r:id="R0e03f7d03ad9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c8bd9417d413f" /><Relationship Type="http://schemas.openxmlformats.org/officeDocument/2006/relationships/slide" Target="/ppt/slides/slide1.xml" Id="R6a3b67bddbb549b1" /><Relationship Type="http://schemas.openxmlformats.org/officeDocument/2006/relationships/slide" Target="/ppt/slides/slide2.xml" Id="R0046dec113074c47" /><Relationship Type="http://schemas.openxmlformats.org/officeDocument/2006/relationships/slide" Target="/ppt/slides/slide3.xml" Id="R66dcb4ddbf4746cf" /><Relationship Type="http://schemas.openxmlformats.org/officeDocument/2006/relationships/slide" Target="/ppt/slides/slide4.xml" Id="R2c9cd14bee54435b" /><Relationship Type="http://schemas.openxmlformats.org/officeDocument/2006/relationships/slide" Target="/ppt/slides/slide5.xml" Id="Re0288814c80a4220" /><Relationship Type="http://schemas.openxmlformats.org/officeDocument/2006/relationships/slide" Target="/ppt/slides/slide6.xml" Id="R5ef131a2a7694685" /><Relationship Type="http://schemas.openxmlformats.org/officeDocument/2006/relationships/slide" Target="/ppt/slides/slide7.xml" Id="R0e03f7d03ad9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39c312828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a80bab0414c4d" /><Relationship Type="http://schemas.openxmlformats.org/officeDocument/2006/relationships/theme" Target="/ppt/slideMasters/theme/theme1.xml" Id="Re6a1a4178e7f4b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3a80bab0414c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3f5b3375a49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895289bf9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eed3eff0e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67ed909ef4e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09b2cfd04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35810caa0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15fb35303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BAJOTO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BAJOTO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189 094 544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190 106 813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THORESEN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FURUVIK THORESEN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FURUVIK THORESEN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SUSANN FURUVIK THORESEN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Ladebekken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980 132 013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BAJOTO AS</a:t>
            </a:r>
          </a:p>
        </p:txBody>
      </p:sp>
    </p:spTree>
  </p:cSld>
  <p:clrMapOvr>
    <a:masterClrMapping xmlns:a="http://schemas.openxmlformats.org/drawingml/2006/main"/>
  </p:clrMapOvr>
</p:sld>
</file>