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cc23df626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dd0fdefd3443f"/>
  </p:sldMasterIdLst>
  <p:sldIdLst>
    <p:sldId xmlns:r="http://schemas.openxmlformats.org/officeDocument/2006/relationships" id="256" r:id="R7913e2fce57245b8"/>
    <p:sldId xmlns:r="http://schemas.openxmlformats.org/officeDocument/2006/relationships" id="257" r:id="Rd7148659e1b34c96"/>
    <p:sldId xmlns:r="http://schemas.openxmlformats.org/officeDocument/2006/relationships" id="258" r:id="Rf54681d71eb74ee3"/>
    <p:sldId xmlns:r="http://schemas.openxmlformats.org/officeDocument/2006/relationships" id="259" r:id="R2f788723cb5843f9"/>
    <p:sldId xmlns:r="http://schemas.openxmlformats.org/officeDocument/2006/relationships" id="260" r:id="Rb0143cdc0f14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dd0fdefd3443f" /><Relationship Type="http://schemas.openxmlformats.org/officeDocument/2006/relationships/slide" Target="/ppt/slides/slide1.xml" Id="R7913e2fce57245b8" /><Relationship Type="http://schemas.openxmlformats.org/officeDocument/2006/relationships/slide" Target="/ppt/slides/slide2.xml" Id="Rd7148659e1b34c96" /><Relationship Type="http://schemas.openxmlformats.org/officeDocument/2006/relationships/slide" Target="/ppt/slides/slide3.xml" Id="Rf54681d71eb74ee3" /><Relationship Type="http://schemas.openxmlformats.org/officeDocument/2006/relationships/slide" Target="/ppt/slides/slide4.xml" Id="R2f788723cb5843f9" /><Relationship Type="http://schemas.openxmlformats.org/officeDocument/2006/relationships/slide" Target="/ppt/slides/slide5.xml" Id="Rb0143cdc0f14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3d8f594a34f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0869d74ff498f" /><Relationship Type="http://schemas.openxmlformats.org/officeDocument/2006/relationships/theme" Target="/ppt/slideMasters/theme/theme1.xml" Id="Rb7e5aba21e1e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0869d74ff49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cb37c8a8642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2dc81259c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c2d7dd310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cf3f6404043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f9e6c69045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SKARPENGLAND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SKARPENGLAND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SKARPENGLAND BUTIKKDRIFT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SKARPENGLAND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SKARPENGLAND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SKARPENGLAND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980 130 207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SKARPENGLAND BUTIKKDRIFT AS</a:t>
            </a:r>
          </a:p>
        </p:txBody>
      </p:sp>
    </p:spTree>
  </p:cSld>
  <p:clrMapOvr>
    <a:masterClrMapping xmlns:a="http://schemas.openxmlformats.org/drawingml/2006/main"/>
  </p:clrMapOvr>
</p:sld>
</file>