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ce9f8ac1f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46b5d9a1a4932"/>
  </p:sldMasterIdLst>
  <p:sldIdLst>
    <p:sldId xmlns:r="http://schemas.openxmlformats.org/officeDocument/2006/relationships" id="256" r:id="R4e0f81dcf3ef4d82"/>
    <p:sldId xmlns:r="http://schemas.openxmlformats.org/officeDocument/2006/relationships" id="257" r:id="R446e93f45fcc4099"/>
    <p:sldId xmlns:r="http://schemas.openxmlformats.org/officeDocument/2006/relationships" id="258" r:id="R1ece2d8bdd7b4e85"/>
    <p:sldId xmlns:r="http://schemas.openxmlformats.org/officeDocument/2006/relationships" id="259" r:id="R5c9cd3ae6aa445e2"/>
    <p:sldId xmlns:r="http://schemas.openxmlformats.org/officeDocument/2006/relationships" id="260" r:id="R77f4b880145b4d47"/>
    <p:sldId xmlns:r="http://schemas.openxmlformats.org/officeDocument/2006/relationships" id="261" r:id="R64da284b3bc9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46b5d9a1a4932" /><Relationship Type="http://schemas.openxmlformats.org/officeDocument/2006/relationships/slide" Target="/ppt/slides/slide1.xml" Id="R4e0f81dcf3ef4d82" /><Relationship Type="http://schemas.openxmlformats.org/officeDocument/2006/relationships/slide" Target="/ppt/slides/slide2.xml" Id="R446e93f45fcc4099" /><Relationship Type="http://schemas.openxmlformats.org/officeDocument/2006/relationships/slide" Target="/ppt/slides/slide3.xml" Id="R1ece2d8bdd7b4e85" /><Relationship Type="http://schemas.openxmlformats.org/officeDocument/2006/relationships/slide" Target="/ppt/slides/slide4.xml" Id="R5c9cd3ae6aa445e2" /><Relationship Type="http://schemas.openxmlformats.org/officeDocument/2006/relationships/slide" Target="/ppt/slides/slide5.xml" Id="R77f4b880145b4d47" /><Relationship Type="http://schemas.openxmlformats.org/officeDocument/2006/relationships/slide" Target="/ppt/slides/slide6.xml" Id="R64da284b3bc9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47c50b33d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222a086f4ef9" /><Relationship Type="http://schemas.openxmlformats.org/officeDocument/2006/relationships/theme" Target="/ppt/slideMasters/theme/theme1.xml" Id="R95728c5a159c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e222a086f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9f64748eb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52aeb053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7576be8d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0f8b09302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f40a1b6ad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b5a65540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TOTTEN PROFIL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TOTTEN PROFIL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−134 062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980 124 541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TOTTEN PROFIL AS</a:t>
            </a:r>
          </a:p>
        </p:txBody>
      </p:sp>
    </p:spTree>
  </p:cSld>
  <p:clrMapOvr>
    <a:masterClrMapping xmlns:a="http://schemas.openxmlformats.org/drawingml/2006/main"/>
  </p:clrMapOvr>
</p:sld>
</file>