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68c05c1ad242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773ca94e82449a"/>
  </p:sldMasterIdLst>
  <p:sldIdLst>
    <p:sldId xmlns:r="http://schemas.openxmlformats.org/officeDocument/2006/relationships" id="256" r:id="Re631e3cff91a43eb"/>
    <p:sldId xmlns:r="http://schemas.openxmlformats.org/officeDocument/2006/relationships" id="257" r:id="R734e264d36f34e26"/>
    <p:sldId xmlns:r="http://schemas.openxmlformats.org/officeDocument/2006/relationships" id="258" r:id="R12d4b813de9c4d2d"/>
    <p:sldId xmlns:r="http://schemas.openxmlformats.org/officeDocument/2006/relationships" id="259" r:id="R4fd2ba40f6ee422a"/>
    <p:sldId xmlns:r="http://schemas.openxmlformats.org/officeDocument/2006/relationships" id="260" r:id="Ra89acad8f1c74b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773ca94e82449a" /><Relationship Type="http://schemas.openxmlformats.org/officeDocument/2006/relationships/slide" Target="/ppt/slides/slide1.xml" Id="Re631e3cff91a43eb" /><Relationship Type="http://schemas.openxmlformats.org/officeDocument/2006/relationships/slide" Target="/ppt/slides/slide2.xml" Id="R734e264d36f34e26" /><Relationship Type="http://schemas.openxmlformats.org/officeDocument/2006/relationships/slide" Target="/ppt/slides/slide3.xml" Id="R12d4b813de9c4d2d" /><Relationship Type="http://schemas.openxmlformats.org/officeDocument/2006/relationships/slide" Target="/ppt/slides/slide4.xml" Id="R4fd2ba40f6ee422a" /><Relationship Type="http://schemas.openxmlformats.org/officeDocument/2006/relationships/slide" Target="/ppt/slides/slide5.xml" Id="Ra89acad8f1c74b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ff60b085ff44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d7885abe84292" /><Relationship Type="http://schemas.openxmlformats.org/officeDocument/2006/relationships/theme" Target="/ppt/slideMasters/theme/theme1.xml" Id="R93f7ff87a8884b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ed7885abe842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e0a49820d4c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86ed962ea40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c06552c8e45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73d81b02e4e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1c99cf5cb48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LILLE ORION PIZZA OG KEBAB BAR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 ORION PIZZA OG KEBAB BAR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 ORION PIZZA OG KEBAB BAR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 ORION PIZZA OG KEBAB BAR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 ORION PIZZA OG KEBAB BAR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 ORION PIZZA OG KEBAB BAR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980 119 939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 ORION PIZZA OG KEBAB BAR AS</a:t>
            </a:r>
          </a:p>
        </p:txBody>
      </p:sp>
    </p:spTree>
  </p:cSld>
  <p:clrMapOvr>
    <a:masterClrMapping xmlns:a="http://schemas.openxmlformats.org/drawingml/2006/main"/>
  </p:clrMapOvr>
</p:sld>
</file>