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ca052a499547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6bdd31d7a04833"/>
  </p:sldMasterIdLst>
  <p:sldIdLst>
    <p:sldId xmlns:r="http://schemas.openxmlformats.org/officeDocument/2006/relationships" id="256" r:id="Rd2565a6317654349"/>
    <p:sldId xmlns:r="http://schemas.openxmlformats.org/officeDocument/2006/relationships" id="257" r:id="R09be151c7dc34922"/>
    <p:sldId xmlns:r="http://schemas.openxmlformats.org/officeDocument/2006/relationships" id="258" r:id="R8650cc9c279345eb"/>
    <p:sldId xmlns:r="http://schemas.openxmlformats.org/officeDocument/2006/relationships" id="259" r:id="R64f905622dc546dd"/>
    <p:sldId xmlns:r="http://schemas.openxmlformats.org/officeDocument/2006/relationships" id="260" r:id="R1c49798e2d544f41"/>
    <p:sldId xmlns:r="http://schemas.openxmlformats.org/officeDocument/2006/relationships" id="261" r:id="Rf6b52b8db8d743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bdd31d7a04833" /><Relationship Type="http://schemas.openxmlformats.org/officeDocument/2006/relationships/slide" Target="/ppt/slides/slide1.xml" Id="Rd2565a6317654349" /><Relationship Type="http://schemas.openxmlformats.org/officeDocument/2006/relationships/slide" Target="/ppt/slides/slide2.xml" Id="R09be151c7dc34922" /><Relationship Type="http://schemas.openxmlformats.org/officeDocument/2006/relationships/slide" Target="/ppt/slides/slide3.xml" Id="R8650cc9c279345eb" /><Relationship Type="http://schemas.openxmlformats.org/officeDocument/2006/relationships/slide" Target="/ppt/slides/slide4.xml" Id="R64f905622dc546dd" /><Relationship Type="http://schemas.openxmlformats.org/officeDocument/2006/relationships/slide" Target="/ppt/slides/slide5.xml" Id="R1c49798e2d544f41" /><Relationship Type="http://schemas.openxmlformats.org/officeDocument/2006/relationships/slide" Target="/ppt/slides/slide6.xml" Id="Rf6b52b8db8d743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8c000e1d3c40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91e4cfe4849ba" /><Relationship Type="http://schemas.openxmlformats.org/officeDocument/2006/relationships/theme" Target="/ppt/slideMasters/theme/theme1.xml" Id="Rb11167d74c5244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191e4cfe4849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bbd3f123d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e67abb379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2a26f23184f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cfc2b60de4a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7af4e52a84c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d8fd3541f49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KRAFTLAGET RISE ELEKTRO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KRAFTLAGET RISE ELEKTRO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KRAFTLAGET RISE ELEKTRO 1 AS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KRAFTLAGET RISE ELEKTRO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KRAFTLAGET RISE ELEKTRO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KRAFTLAGET RISE ELEKTRO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KVIKNE-RENNEBU KRAFTLAG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KRAFTLAGET RISE ELEKTRO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Postmyrveien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42 80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sindre@krk.no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riseelektro.no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980 114 872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KRAFTLAGET RISE ELEKTRO 1 AS</a:t>
            </a:r>
          </a:p>
        </p:txBody>
      </p:sp>
    </p:spTree>
  </p:cSld>
  <p:clrMapOvr>
    <a:masterClrMapping xmlns:a="http://schemas.openxmlformats.org/drawingml/2006/main"/>
  </p:clrMapOvr>
</p:sld>
</file>