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d2c1a132d14b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88914409634c83"/>
  </p:sldMasterIdLst>
  <p:sldIdLst>
    <p:sldId xmlns:r="http://schemas.openxmlformats.org/officeDocument/2006/relationships" id="256" r:id="R5c7b86296a80460e"/>
    <p:sldId xmlns:r="http://schemas.openxmlformats.org/officeDocument/2006/relationships" id="257" r:id="R629335785b334fc3"/>
    <p:sldId xmlns:r="http://schemas.openxmlformats.org/officeDocument/2006/relationships" id="258" r:id="R271a494a036a49da"/>
    <p:sldId xmlns:r="http://schemas.openxmlformats.org/officeDocument/2006/relationships" id="259" r:id="R338bd769cdb64bd0"/>
    <p:sldId xmlns:r="http://schemas.openxmlformats.org/officeDocument/2006/relationships" id="260" r:id="R66ba5d15b30342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88914409634c83" /><Relationship Type="http://schemas.openxmlformats.org/officeDocument/2006/relationships/slide" Target="/ppt/slides/slide1.xml" Id="R5c7b86296a80460e" /><Relationship Type="http://schemas.openxmlformats.org/officeDocument/2006/relationships/slide" Target="/ppt/slides/slide2.xml" Id="R629335785b334fc3" /><Relationship Type="http://schemas.openxmlformats.org/officeDocument/2006/relationships/slide" Target="/ppt/slides/slide3.xml" Id="R271a494a036a49da" /><Relationship Type="http://schemas.openxmlformats.org/officeDocument/2006/relationships/slide" Target="/ppt/slides/slide4.xml" Id="R338bd769cdb64bd0" /><Relationship Type="http://schemas.openxmlformats.org/officeDocument/2006/relationships/slide" Target="/ppt/slides/slide5.xml" Id="R66ba5d15b30342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2707d591d041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3fb6d42f843ba" /><Relationship Type="http://schemas.openxmlformats.org/officeDocument/2006/relationships/theme" Target="/ppt/slideMasters/theme/theme1.xml" Id="R93885555500c46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53fb6d42f843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4fbe6ca994d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385c9da4047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5e0f25b8645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4fa5c1c2f44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f364c9c1549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INFOPARK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INFOPARK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980 111 539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INFOPARK AS</a:t>
            </a:r>
          </a:p>
        </p:txBody>
      </p:sp>
    </p:spTree>
  </p:cSld>
  <p:clrMapOvr>
    <a:masterClrMapping xmlns:a="http://schemas.openxmlformats.org/drawingml/2006/main"/>
  </p:clrMapOvr>
</p:sld>
</file>