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8e02a5734f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2632481724564"/>
  </p:sldMasterIdLst>
  <p:sldIdLst>
    <p:sldId xmlns:r="http://schemas.openxmlformats.org/officeDocument/2006/relationships" id="256" r:id="Rc767898e65334d3e"/>
    <p:sldId xmlns:r="http://schemas.openxmlformats.org/officeDocument/2006/relationships" id="257" r:id="Rf56974d7d1454ed0"/>
    <p:sldId xmlns:r="http://schemas.openxmlformats.org/officeDocument/2006/relationships" id="258" r:id="R4cfbb9d1a23744f6"/>
    <p:sldId xmlns:r="http://schemas.openxmlformats.org/officeDocument/2006/relationships" id="259" r:id="R4a92f73e470d4679"/>
    <p:sldId xmlns:r="http://schemas.openxmlformats.org/officeDocument/2006/relationships" id="260" r:id="R88ed75a551534543"/>
    <p:sldId xmlns:r="http://schemas.openxmlformats.org/officeDocument/2006/relationships" id="261" r:id="R8e55a49ddbfb4a64"/>
    <p:sldId xmlns:r="http://schemas.openxmlformats.org/officeDocument/2006/relationships" id="262" r:id="R23b2874980b2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2632481724564" /><Relationship Type="http://schemas.openxmlformats.org/officeDocument/2006/relationships/slide" Target="/ppt/slides/slide1.xml" Id="Rc767898e65334d3e" /><Relationship Type="http://schemas.openxmlformats.org/officeDocument/2006/relationships/slide" Target="/ppt/slides/slide2.xml" Id="Rf56974d7d1454ed0" /><Relationship Type="http://schemas.openxmlformats.org/officeDocument/2006/relationships/slide" Target="/ppt/slides/slide3.xml" Id="R4cfbb9d1a23744f6" /><Relationship Type="http://schemas.openxmlformats.org/officeDocument/2006/relationships/slide" Target="/ppt/slides/slide4.xml" Id="R4a92f73e470d4679" /><Relationship Type="http://schemas.openxmlformats.org/officeDocument/2006/relationships/slide" Target="/ppt/slides/slide5.xml" Id="R88ed75a551534543" /><Relationship Type="http://schemas.openxmlformats.org/officeDocument/2006/relationships/slide" Target="/ppt/slides/slide6.xml" Id="R8e55a49ddbfb4a64" /><Relationship Type="http://schemas.openxmlformats.org/officeDocument/2006/relationships/slide" Target="/ppt/slides/slide7.xml" Id="R23b2874980b2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e10fbf5ce41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3f0a36f0e4433" /><Relationship Type="http://schemas.openxmlformats.org/officeDocument/2006/relationships/theme" Target="/ppt/slideMasters/theme/theme1.xml" Id="R4152bd0e27b4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3f0a36f0e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44b2f96b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a0de3baf0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63032946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cbb518378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5d9039877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8726cb514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5d34b059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TOKHEIM &amp; NARJORD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TOKHEIM &amp; NARJORD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35 782 990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4 304 878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12 475 063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MMC HOLDING AS  –  52,7 %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NARJORD EINAR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TOKHEIM BJARNE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LANGUM HOLDING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MMC HOLDING AS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NARJORD EINAR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Rudssletta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marius@tokheim-narjord.no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980 107 248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TOKHEIM &amp; NARJORD AS</a:t>
            </a:r>
          </a:p>
        </p:txBody>
      </p:sp>
    </p:spTree>
  </p:cSld>
  <p:clrMapOvr>
    <a:masterClrMapping xmlns:a="http://schemas.openxmlformats.org/drawingml/2006/main"/>
  </p:clrMapOvr>
</p:sld>
</file>