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3d647d2e8147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9646c143514125"/>
  </p:sldMasterIdLst>
  <p:sldIdLst>
    <p:sldId xmlns:r="http://schemas.openxmlformats.org/officeDocument/2006/relationships" id="256" r:id="R7532f51a9eb74101"/>
    <p:sldId xmlns:r="http://schemas.openxmlformats.org/officeDocument/2006/relationships" id="257" r:id="Ra59a58ac35724435"/>
    <p:sldId xmlns:r="http://schemas.openxmlformats.org/officeDocument/2006/relationships" id="258" r:id="Red8d277819594021"/>
    <p:sldId xmlns:r="http://schemas.openxmlformats.org/officeDocument/2006/relationships" id="259" r:id="R30084967db3845d2"/>
    <p:sldId xmlns:r="http://schemas.openxmlformats.org/officeDocument/2006/relationships" id="260" r:id="Rb0fa156953714990"/>
    <p:sldId xmlns:r="http://schemas.openxmlformats.org/officeDocument/2006/relationships" id="261" r:id="R5154275c9c394a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646c143514125" /><Relationship Type="http://schemas.openxmlformats.org/officeDocument/2006/relationships/slide" Target="/ppt/slides/slide1.xml" Id="R7532f51a9eb74101" /><Relationship Type="http://schemas.openxmlformats.org/officeDocument/2006/relationships/slide" Target="/ppt/slides/slide2.xml" Id="Ra59a58ac35724435" /><Relationship Type="http://schemas.openxmlformats.org/officeDocument/2006/relationships/slide" Target="/ppt/slides/slide3.xml" Id="Red8d277819594021" /><Relationship Type="http://schemas.openxmlformats.org/officeDocument/2006/relationships/slide" Target="/ppt/slides/slide4.xml" Id="R30084967db3845d2" /><Relationship Type="http://schemas.openxmlformats.org/officeDocument/2006/relationships/slide" Target="/ppt/slides/slide5.xml" Id="Rb0fa156953714990" /><Relationship Type="http://schemas.openxmlformats.org/officeDocument/2006/relationships/slide" Target="/ppt/slides/slide6.xml" Id="R5154275c9c394a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a38d4464f640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97e3800904ccf" /><Relationship Type="http://schemas.openxmlformats.org/officeDocument/2006/relationships/theme" Target="/ppt/slideMasters/theme/theme1.xml" Id="Rf1a9e7065eeb42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97e3800904c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d2ef8568d4b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a210b1a7f44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12e35bbee4e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6cff87e0b44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338efc7474b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075cbeaaf4b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TOKHEIM &amp; NARJORD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TOKHEIM &amp; NARJORD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MMC HOLDING AS  –  95,7 %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LANGUM HOLDING AS  –  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MMC HOLDING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Rudssletta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marius@tokheim-narjord.no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980 107 248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