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24ef0de16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c6132522744c3"/>
  </p:sldMasterIdLst>
  <p:sldIdLst>
    <p:sldId xmlns:r="http://schemas.openxmlformats.org/officeDocument/2006/relationships" id="256" r:id="Rd6b95dc9477d48cd"/>
    <p:sldId xmlns:r="http://schemas.openxmlformats.org/officeDocument/2006/relationships" id="257" r:id="R703e03c7f2174f5d"/>
    <p:sldId xmlns:r="http://schemas.openxmlformats.org/officeDocument/2006/relationships" id="258" r:id="R7013e3271ec14d39"/>
    <p:sldId xmlns:r="http://schemas.openxmlformats.org/officeDocument/2006/relationships" id="259" r:id="R2cf9eedd246a4090"/>
    <p:sldId xmlns:r="http://schemas.openxmlformats.org/officeDocument/2006/relationships" id="260" r:id="R981418a80aca4835"/>
    <p:sldId xmlns:r="http://schemas.openxmlformats.org/officeDocument/2006/relationships" id="261" r:id="R5e54a26030e346a0"/>
    <p:sldId xmlns:r="http://schemas.openxmlformats.org/officeDocument/2006/relationships" id="262" r:id="R5acf383780c9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c6132522744c3" /><Relationship Type="http://schemas.openxmlformats.org/officeDocument/2006/relationships/slide" Target="/ppt/slides/slide1.xml" Id="Rd6b95dc9477d48cd" /><Relationship Type="http://schemas.openxmlformats.org/officeDocument/2006/relationships/slide" Target="/ppt/slides/slide2.xml" Id="R703e03c7f2174f5d" /><Relationship Type="http://schemas.openxmlformats.org/officeDocument/2006/relationships/slide" Target="/ppt/slides/slide3.xml" Id="R7013e3271ec14d39" /><Relationship Type="http://schemas.openxmlformats.org/officeDocument/2006/relationships/slide" Target="/ppt/slides/slide4.xml" Id="R2cf9eedd246a4090" /><Relationship Type="http://schemas.openxmlformats.org/officeDocument/2006/relationships/slide" Target="/ppt/slides/slide5.xml" Id="R981418a80aca4835" /><Relationship Type="http://schemas.openxmlformats.org/officeDocument/2006/relationships/slide" Target="/ppt/slides/slide6.xml" Id="R5e54a26030e346a0" /><Relationship Type="http://schemas.openxmlformats.org/officeDocument/2006/relationships/slide" Target="/ppt/slides/slide7.xml" Id="R5acf383780c9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758fdb436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2227dee3e4dd0" /><Relationship Type="http://schemas.openxmlformats.org/officeDocument/2006/relationships/theme" Target="/ppt/slideMasters/theme/theme1.xml" Id="R286f46aa6c44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2227dee3e4d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434f8265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d3f87d7d4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0988839e5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5efedcbbd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5deb940e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a14741c743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4a2840ca84f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BORGSTEIN VERDI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BORGSTEIN VERDI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12 421 121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52 923 121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64 427 769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BORGSTEIN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00 97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980 104 079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BORGSTEIN VERDI AS</a:t>
            </a:r>
          </a:p>
        </p:txBody>
      </p:sp>
    </p:spTree>
  </p:cSld>
  <p:clrMapOvr>
    <a:masterClrMapping xmlns:a="http://schemas.openxmlformats.org/drawingml/2006/main"/>
  </p:clrMapOvr>
</p:sld>
</file>