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ca28aefd6ac4c2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46dc6234ca646fd"/>
  </p:sldMasterIdLst>
  <p:sldIdLst>
    <p:sldId xmlns:r="http://schemas.openxmlformats.org/officeDocument/2006/relationships" id="256" r:id="R055c29a16b8c43be"/>
    <p:sldId xmlns:r="http://schemas.openxmlformats.org/officeDocument/2006/relationships" id="257" r:id="Re7fb11c4fe754ad2"/>
    <p:sldId xmlns:r="http://schemas.openxmlformats.org/officeDocument/2006/relationships" id="258" r:id="R69bf46374cd74108"/>
    <p:sldId xmlns:r="http://schemas.openxmlformats.org/officeDocument/2006/relationships" id="259" r:id="R921e0f97a8514e5a"/>
    <p:sldId xmlns:r="http://schemas.openxmlformats.org/officeDocument/2006/relationships" id="260" r:id="R71d60bd71a3749c6"/>
    <p:sldId xmlns:r="http://schemas.openxmlformats.org/officeDocument/2006/relationships" id="261" r:id="Rebd64d7f99494756"/>
    <p:sldId xmlns:r="http://schemas.openxmlformats.org/officeDocument/2006/relationships" id="262" r:id="Rf4f01eb08fde46b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46dc6234ca646fd" /><Relationship Type="http://schemas.openxmlformats.org/officeDocument/2006/relationships/slide" Target="/ppt/slides/slide1.xml" Id="R055c29a16b8c43be" /><Relationship Type="http://schemas.openxmlformats.org/officeDocument/2006/relationships/slide" Target="/ppt/slides/slide2.xml" Id="Re7fb11c4fe754ad2" /><Relationship Type="http://schemas.openxmlformats.org/officeDocument/2006/relationships/slide" Target="/ppt/slides/slide3.xml" Id="R69bf46374cd74108" /><Relationship Type="http://schemas.openxmlformats.org/officeDocument/2006/relationships/slide" Target="/ppt/slides/slide4.xml" Id="R921e0f97a8514e5a" /><Relationship Type="http://schemas.openxmlformats.org/officeDocument/2006/relationships/slide" Target="/ppt/slides/slide5.xml" Id="R71d60bd71a3749c6" /><Relationship Type="http://schemas.openxmlformats.org/officeDocument/2006/relationships/slide" Target="/ppt/slides/slide6.xml" Id="Rebd64d7f99494756" /><Relationship Type="http://schemas.openxmlformats.org/officeDocument/2006/relationships/slide" Target="/ppt/slides/slide7.xml" Id="Rf4f01eb08fde46b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c7080f32abd482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95b6a953ad4c70" /><Relationship Type="http://schemas.openxmlformats.org/officeDocument/2006/relationships/theme" Target="/ppt/slideMasters/theme/theme1.xml" Id="Rdc9fe07b2600453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195b6a953ad4c7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b285cd80b44d1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a12459b1a04df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cfb9c8b0f1455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b4e36fae20498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793b2bfa984b1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da50ec1f4f477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04581d7cd7434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NJORD GROUP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NJORD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NJORD GROUP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NJORD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NJORD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NJORD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55 000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−869 728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−8 041 766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40 514 578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43 808 884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NJORD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GLASTAD CAPITAL AS  –  90,1 %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VIGMOSTAD INVEST AS  –  9,9 %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NJORD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Cort Adelers gate 30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0254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38 39 97 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980 093 468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NJORD GROUP AS</a:t>
            </a:r>
          </a:p>
        </p:txBody>
      </p:sp>
    </p:spTree>
  </p:cSld>
  <p:clrMapOvr>
    <a:masterClrMapping xmlns:a="http://schemas.openxmlformats.org/drawingml/2006/main"/>
  </p:clrMapOvr>
</p:sld>
</file>