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0569ca32443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b7510217247c0"/>
  </p:sldMasterIdLst>
  <p:sldIdLst>
    <p:sldId xmlns:r="http://schemas.openxmlformats.org/officeDocument/2006/relationships" id="256" r:id="Ra19878daa7f943e5"/>
    <p:sldId xmlns:r="http://schemas.openxmlformats.org/officeDocument/2006/relationships" id="257" r:id="R84128e2a7ce64866"/>
    <p:sldId xmlns:r="http://schemas.openxmlformats.org/officeDocument/2006/relationships" id="258" r:id="Rb3a9471e763348e6"/>
    <p:sldId xmlns:r="http://schemas.openxmlformats.org/officeDocument/2006/relationships" id="259" r:id="R13195cfc87384fab"/>
    <p:sldId xmlns:r="http://schemas.openxmlformats.org/officeDocument/2006/relationships" id="260" r:id="Rd81a05beaa3e4b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b7510217247c0" /><Relationship Type="http://schemas.openxmlformats.org/officeDocument/2006/relationships/slide" Target="/ppt/slides/slide1.xml" Id="Ra19878daa7f943e5" /><Relationship Type="http://schemas.openxmlformats.org/officeDocument/2006/relationships/slide" Target="/ppt/slides/slide2.xml" Id="R84128e2a7ce64866" /><Relationship Type="http://schemas.openxmlformats.org/officeDocument/2006/relationships/slide" Target="/ppt/slides/slide3.xml" Id="Rb3a9471e763348e6" /><Relationship Type="http://schemas.openxmlformats.org/officeDocument/2006/relationships/slide" Target="/ppt/slides/slide4.xml" Id="R13195cfc87384fab" /><Relationship Type="http://schemas.openxmlformats.org/officeDocument/2006/relationships/slide" Target="/ppt/slides/slide5.xml" Id="Rd81a05beaa3e4b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50e8711df44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fd628523f4161" /><Relationship Type="http://schemas.openxmlformats.org/officeDocument/2006/relationships/theme" Target="/ppt/slideMasters/theme/theme1.xml" Id="R469e532a6d4f4a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0fd628523f41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9bc863e24b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ac8a1881c48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b0b71ef8042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7f276f2b5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f609f7f3947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FANATORGET BOK OG KONTORSENTER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FANATORGET BOK OG KONTORSENTER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FANATORGET BOK OG KONTORSENTER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FANATORGET BOK OG KONTORSENTER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FANATORGET BOK OG KONTORSENTER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FANATORGET BOK OG KONTORSENTER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980 090 671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FANATORGET BOK OG KONTORSENTER AS</a:t>
            </a:r>
          </a:p>
        </p:txBody>
      </p:sp>
    </p:spTree>
  </p:cSld>
  <p:clrMapOvr>
    <a:masterClrMapping xmlns:a="http://schemas.openxmlformats.org/drawingml/2006/main"/>
  </p:clrMapOvr>
</p:sld>
</file>