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28fcc43d304d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86cad43d5b4ecb"/>
  </p:sldMasterIdLst>
  <p:sldIdLst>
    <p:sldId xmlns:r="http://schemas.openxmlformats.org/officeDocument/2006/relationships" id="256" r:id="R947af331d56a4902"/>
    <p:sldId xmlns:r="http://schemas.openxmlformats.org/officeDocument/2006/relationships" id="257" r:id="R67d52caef60b49ab"/>
    <p:sldId xmlns:r="http://schemas.openxmlformats.org/officeDocument/2006/relationships" id="258" r:id="Reaec748744f14b8b"/>
    <p:sldId xmlns:r="http://schemas.openxmlformats.org/officeDocument/2006/relationships" id="259" r:id="R77510c68b8aa42ac"/>
    <p:sldId xmlns:r="http://schemas.openxmlformats.org/officeDocument/2006/relationships" id="260" r:id="Rfe20f69b2a474699"/>
    <p:sldId xmlns:r="http://schemas.openxmlformats.org/officeDocument/2006/relationships" id="261" r:id="Rd5772e42907a497c"/>
    <p:sldId xmlns:r="http://schemas.openxmlformats.org/officeDocument/2006/relationships" id="262" r:id="R35055baacb2044c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86cad43d5b4ecb" /><Relationship Type="http://schemas.openxmlformats.org/officeDocument/2006/relationships/slide" Target="/ppt/slides/slide1.xml" Id="R947af331d56a4902" /><Relationship Type="http://schemas.openxmlformats.org/officeDocument/2006/relationships/slide" Target="/ppt/slides/slide2.xml" Id="R67d52caef60b49ab" /><Relationship Type="http://schemas.openxmlformats.org/officeDocument/2006/relationships/slide" Target="/ppt/slides/slide3.xml" Id="Reaec748744f14b8b" /><Relationship Type="http://schemas.openxmlformats.org/officeDocument/2006/relationships/slide" Target="/ppt/slides/slide4.xml" Id="R77510c68b8aa42ac" /><Relationship Type="http://schemas.openxmlformats.org/officeDocument/2006/relationships/slide" Target="/ppt/slides/slide5.xml" Id="Rfe20f69b2a474699" /><Relationship Type="http://schemas.openxmlformats.org/officeDocument/2006/relationships/slide" Target="/ppt/slides/slide6.xml" Id="Rd5772e42907a497c" /><Relationship Type="http://schemas.openxmlformats.org/officeDocument/2006/relationships/slide" Target="/ppt/slides/slide7.xml" Id="R35055baacb2044c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801125e5c14f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8f6a1638a483d" /><Relationship Type="http://schemas.openxmlformats.org/officeDocument/2006/relationships/theme" Target="/ppt/slideMasters/theme/theme1.xml" Id="R739fb4836acb4b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b8f6a1638a48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dccb8453e43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0132e4f82d49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bbbf47ced245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ddfbbe9334c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93e2420474a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16da9d42a48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6fc79d90d54b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ORSTAD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RÅDGIVNING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483 151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−2 580 789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40 495 723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461 112 335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488 705 583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HELGE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FRODE  –  10,4 %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BJERKREIM HEGE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MARIANNE  –  10,3 %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HELGE  –  9,1 %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Morenefaret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4340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53 51 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980 090 582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RÅDGIVNING AS</a:t>
            </a:r>
          </a:p>
        </p:txBody>
      </p:sp>
    </p:spTree>
  </p:cSld>
  <p:clrMapOvr>
    <a:masterClrMapping xmlns:a="http://schemas.openxmlformats.org/drawingml/2006/main"/>
  </p:clrMapOvr>
</p:sld>
</file>