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7ac58c167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fff71aaf5442e"/>
  </p:sldMasterIdLst>
  <p:sldIdLst>
    <p:sldId xmlns:r="http://schemas.openxmlformats.org/officeDocument/2006/relationships" id="256" r:id="R2574db5311034a55"/>
    <p:sldId xmlns:r="http://schemas.openxmlformats.org/officeDocument/2006/relationships" id="257" r:id="Rcebaa21e43554894"/>
    <p:sldId xmlns:r="http://schemas.openxmlformats.org/officeDocument/2006/relationships" id="258" r:id="Re946313843dc431f"/>
    <p:sldId xmlns:r="http://schemas.openxmlformats.org/officeDocument/2006/relationships" id="259" r:id="R9b85595d742e43f6"/>
    <p:sldId xmlns:r="http://schemas.openxmlformats.org/officeDocument/2006/relationships" id="260" r:id="R7421a94530714dcc"/>
    <p:sldId xmlns:r="http://schemas.openxmlformats.org/officeDocument/2006/relationships" id="261" r:id="R780c6ae7f2264ab4"/>
    <p:sldId xmlns:r="http://schemas.openxmlformats.org/officeDocument/2006/relationships" id="262" r:id="R9ace9d0e9aa6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fff71aaf5442e" /><Relationship Type="http://schemas.openxmlformats.org/officeDocument/2006/relationships/slide" Target="/ppt/slides/slide1.xml" Id="R2574db5311034a55" /><Relationship Type="http://schemas.openxmlformats.org/officeDocument/2006/relationships/slide" Target="/ppt/slides/slide2.xml" Id="Rcebaa21e43554894" /><Relationship Type="http://schemas.openxmlformats.org/officeDocument/2006/relationships/slide" Target="/ppt/slides/slide3.xml" Id="Re946313843dc431f" /><Relationship Type="http://schemas.openxmlformats.org/officeDocument/2006/relationships/slide" Target="/ppt/slides/slide4.xml" Id="R9b85595d742e43f6" /><Relationship Type="http://schemas.openxmlformats.org/officeDocument/2006/relationships/slide" Target="/ppt/slides/slide5.xml" Id="R7421a94530714dcc" /><Relationship Type="http://schemas.openxmlformats.org/officeDocument/2006/relationships/slide" Target="/ppt/slides/slide6.xml" Id="R780c6ae7f2264ab4" /><Relationship Type="http://schemas.openxmlformats.org/officeDocument/2006/relationships/slide" Target="/ppt/slides/slide7.xml" Id="R9ace9d0e9aa6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4976ac862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102706a414ec0" /><Relationship Type="http://schemas.openxmlformats.org/officeDocument/2006/relationships/theme" Target="/ppt/slideMasters/theme/theme1.xml" Id="R2fd1cafa085d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102706a41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3041ff129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6766b97954f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f3c94df34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c08adb523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9ace130f7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c9bc0d21d41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5b37d43d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366 845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980 084 701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DRENGEN AS</a:t>
            </a:r>
          </a:p>
        </p:txBody>
      </p:sp>
    </p:spTree>
  </p:cSld>
  <p:clrMapOvr>
    <a:masterClrMapping xmlns:a="http://schemas.openxmlformats.org/drawingml/2006/main"/>
  </p:clrMapOvr>
</p:sld>
</file>