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a6b2fafbc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ed1bb29454121"/>
  </p:sldMasterIdLst>
  <p:sldIdLst>
    <p:sldId xmlns:r="http://schemas.openxmlformats.org/officeDocument/2006/relationships" id="256" r:id="R99c9d63555704724"/>
    <p:sldId xmlns:r="http://schemas.openxmlformats.org/officeDocument/2006/relationships" id="257" r:id="Rb14e6ef8ddd24210"/>
    <p:sldId xmlns:r="http://schemas.openxmlformats.org/officeDocument/2006/relationships" id="258" r:id="R6816caf6112149b1"/>
    <p:sldId xmlns:r="http://schemas.openxmlformats.org/officeDocument/2006/relationships" id="259" r:id="R8f9054c150c84faa"/>
    <p:sldId xmlns:r="http://schemas.openxmlformats.org/officeDocument/2006/relationships" id="260" r:id="Rc98d7e0efc644a8b"/>
    <p:sldId xmlns:r="http://schemas.openxmlformats.org/officeDocument/2006/relationships" id="261" r:id="R3610a6b371df45ec"/>
    <p:sldId xmlns:r="http://schemas.openxmlformats.org/officeDocument/2006/relationships" id="262" r:id="Reb1fbe7a56b3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ed1bb29454121" /><Relationship Type="http://schemas.openxmlformats.org/officeDocument/2006/relationships/slide" Target="/ppt/slides/slide1.xml" Id="R99c9d63555704724" /><Relationship Type="http://schemas.openxmlformats.org/officeDocument/2006/relationships/slide" Target="/ppt/slides/slide2.xml" Id="Rb14e6ef8ddd24210" /><Relationship Type="http://schemas.openxmlformats.org/officeDocument/2006/relationships/slide" Target="/ppt/slides/slide3.xml" Id="R6816caf6112149b1" /><Relationship Type="http://schemas.openxmlformats.org/officeDocument/2006/relationships/slide" Target="/ppt/slides/slide4.xml" Id="R8f9054c150c84faa" /><Relationship Type="http://schemas.openxmlformats.org/officeDocument/2006/relationships/slide" Target="/ppt/slides/slide5.xml" Id="Rc98d7e0efc644a8b" /><Relationship Type="http://schemas.openxmlformats.org/officeDocument/2006/relationships/slide" Target="/ppt/slides/slide6.xml" Id="R3610a6b371df45ec" /><Relationship Type="http://schemas.openxmlformats.org/officeDocument/2006/relationships/slide" Target="/ppt/slides/slide7.xml" Id="Reb1fbe7a56b3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fd6554176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b1eb0f8142cb" /><Relationship Type="http://schemas.openxmlformats.org/officeDocument/2006/relationships/theme" Target="/ppt/slideMasters/theme/theme1.xml" Id="R7956d50cb58f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bcb1eb0f81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9eecbd1a7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c7edc376c44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26ee93c3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9d835fc1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50c245c44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ddf77694242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abcb2713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4 451 287 000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−233 327 000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−206 333 000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226 981 000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1 670 424 000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LØVENSKIOLD-VÆKERØ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post@lovenskiold.no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980 079 872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MAXBO AS</a:t>
            </a:r>
          </a:p>
        </p:txBody>
      </p:sp>
    </p:spTree>
  </p:cSld>
  <p:clrMapOvr>
    <a:masterClrMapping xmlns:a="http://schemas.openxmlformats.org/drawingml/2006/main"/>
  </p:clrMapOvr>
</p:sld>
</file>