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de3f093d65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8c7f58ea1b43e3"/>
  </p:sldMasterIdLst>
  <p:sldIdLst>
    <p:sldId xmlns:r="http://schemas.openxmlformats.org/officeDocument/2006/relationships" id="256" r:id="R7f30f836ee25486c"/>
    <p:sldId xmlns:r="http://schemas.openxmlformats.org/officeDocument/2006/relationships" id="257" r:id="Recafe49c645d40a5"/>
    <p:sldId xmlns:r="http://schemas.openxmlformats.org/officeDocument/2006/relationships" id="258" r:id="Rdb5434606a1e4b4e"/>
    <p:sldId xmlns:r="http://schemas.openxmlformats.org/officeDocument/2006/relationships" id="259" r:id="R56e157fc57014614"/>
    <p:sldId xmlns:r="http://schemas.openxmlformats.org/officeDocument/2006/relationships" id="260" r:id="R69df3003695446c3"/>
    <p:sldId xmlns:r="http://schemas.openxmlformats.org/officeDocument/2006/relationships" id="261" r:id="R32c4e454db9c4e0f"/>
    <p:sldId xmlns:r="http://schemas.openxmlformats.org/officeDocument/2006/relationships" id="262" r:id="R5fe9c38e69654a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c7f58ea1b43e3" /><Relationship Type="http://schemas.openxmlformats.org/officeDocument/2006/relationships/slide" Target="/ppt/slides/slide1.xml" Id="R7f30f836ee25486c" /><Relationship Type="http://schemas.openxmlformats.org/officeDocument/2006/relationships/slide" Target="/ppt/slides/slide2.xml" Id="Recafe49c645d40a5" /><Relationship Type="http://schemas.openxmlformats.org/officeDocument/2006/relationships/slide" Target="/ppt/slides/slide3.xml" Id="Rdb5434606a1e4b4e" /><Relationship Type="http://schemas.openxmlformats.org/officeDocument/2006/relationships/slide" Target="/ppt/slides/slide4.xml" Id="R56e157fc57014614" /><Relationship Type="http://schemas.openxmlformats.org/officeDocument/2006/relationships/slide" Target="/ppt/slides/slide5.xml" Id="R69df3003695446c3" /><Relationship Type="http://schemas.openxmlformats.org/officeDocument/2006/relationships/slide" Target="/ppt/slides/slide6.xml" Id="R32c4e454db9c4e0f" /><Relationship Type="http://schemas.openxmlformats.org/officeDocument/2006/relationships/slide" Target="/ppt/slides/slide7.xml" Id="R5fe9c38e69654a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0783b7fe049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e2b82f84946df" /><Relationship Type="http://schemas.openxmlformats.org/officeDocument/2006/relationships/theme" Target="/ppt/slideMasters/theme/theme1.xml" Id="Rfb57ac8a10e54d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4e2b82f84946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4cb270bcd46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dc2c3b56542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c6d35e4124c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ea33af90348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1872ecc5043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6f3c25bc147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175323c154d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ORICO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2 735 729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3 749 769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AAHEIM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INGE AAHEIM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AAHEIM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133A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2615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45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ingaahe@online.no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www.oricoaaheim.no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980 074 471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ORICO HOLDING AS</a:t>
            </a:r>
          </a:p>
        </p:txBody>
      </p:sp>
    </p:spTree>
  </p:cSld>
  <p:clrMapOvr>
    <a:masterClrMapping xmlns:a="http://schemas.openxmlformats.org/drawingml/2006/main"/>
  </p:clrMapOvr>
</p:sld>
</file>