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5b7b69479347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2506a2b3f0451d"/>
  </p:sldMasterIdLst>
  <p:sldIdLst>
    <p:sldId xmlns:r="http://schemas.openxmlformats.org/officeDocument/2006/relationships" id="256" r:id="Rbf583a807bf6460c"/>
    <p:sldId xmlns:r="http://schemas.openxmlformats.org/officeDocument/2006/relationships" id="257" r:id="R34105b5c44514454"/>
    <p:sldId xmlns:r="http://schemas.openxmlformats.org/officeDocument/2006/relationships" id="258" r:id="Rab2ae16e33954cc7"/>
    <p:sldId xmlns:r="http://schemas.openxmlformats.org/officeDocument/2006/relationships" id="259" r:id="R7ab46ea539994bd4"/>
    <p:sldId xmlns:r="http://schemas.openxmlformats.org/officeDocument/2006/relationships" id="260" r:id="R4689226e8a0745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2506a2b3f0451d" /><Relationship Type="http://schemas.openxmlformats.org/officeDocument/2006/relationships/slide" Target="/ppt/slides/slide1.xml" Id="Rbf583a807bf6460c" /><Relationship Type="http://schemas.openxmlformats.org/officeDocument/2006/relationships/slide" Target="/ppt/slides/slide2.xml" Id="R34105b5c44514454" /><Relationship Type="http://schemas.openxmlformats.org/officeDocument/2006/relationships/slide" Target="/ppt/slides/slide3.xml" Id="Rab2ae16e33954cc7" /><Relationship Type="http://schemas.openxmlformats.org/officeDocument/2006/relationships/slide" Target="/ppt/slides/slide4.xml" Id="R7ab46ea539994bd4" /><Relationship Type="http://schemas.openxmlformats.org/officeDocument/2006/relationships/slide" Target="/ppt/slides/slide5.xml" Id="R4689226e8a0745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6fd89d106e4a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94200f4ef4ab1" /><Relationship Type="http://schemas.openxmlformats.org/officeDocument/2006/relationships/theme" Target="/ppt/slideMasters/theme/theme1.xml" Id="R7f9026f1079f4d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294200f4ef4a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49ae65dae47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e957b21fb48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017e74fed4d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5c27bf41a4f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fb70d24324a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LEATHERMAN STOVNER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LEATHERMAN STOVNER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LEATHERMAN STOVNER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LEATHERMAN STOVNER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LEATHERMAN STOVNER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LEATHERMAN STOVNER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980 069 699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LEATHERMAN STOVNER AS</a:t>
            </a:r>
          </a:p>
        </p:txBody>
      </p:sp>
    </p:spTree>
  </p:cSld>
  <p:clrMapOvr>
    <a:masterClrMapping xmlns:a="http://schemas.openxmlformats.org/drawingml/2006/main"/>
  </p:clrMapOvr>
</p:sld>
</file>