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b87468b84241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01ae82e27e408e"/>
  </p:sldMasterIdLst>
  <p:sldIdLst>
    <p:sldId xmlns:r="http://schemas.openxmlformats.org/officeDocument/2006/relationships" id="256" r:id="R80bb9ec37fc54b0d"/>
    <p:sldId xmlns:r="http://schemas.openxmlformats.org/officeDocument/2006/relationships" id="257" r:id="Rcc86072fc6e340dd"/>
    <p:sldId xmlns:r="http://schemas.openxmlformats.org/officeDocument/2006/relationships" id="258" r:id="Ra12709c0e6ad44ec"/>
    <p:sldId xmlns:r="http://schemas.openxmlformats.org/officeDocument/2006/relationships" id="259" r:id="Rd31a5c4c13f24deb"/>
    <p:sldId xmlns:r="http://schemas.openxmlformats.org/officeDocument/2006/relationships" id="260" r:id="Rd28bd90ab82e48b1"/>
    <p:sldId xmlns:r="http://schemas.openxmlformats.org/officeDocument/2006/relationships" id="261" r:id="R869df8b1c9ea4be4"/>
    <p:sldId xmlns:r="http://schemas.openxmlformats.org/officeDocument/2006/relationships" id="262" r:id="R7403c0744c6f48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01ae82e27e408e" /><Relationship Type="http://schemas.openxmlformats.org/officeDocument/2006/relationships/slide" Target="/ppt/slides/slide1.xml" Id="R80bb9ec37fc54b0d" /><Relationship Type="http://schemas.openxmlformats.org/officeDocument/2006/relationships/slide" Target="/ppt/slides/slide2.xml" Id="Rcc86072fc6e340dd" /><Relationship Type="http://schemas.openxmlformats.org/officeDocument/2006/relationships/slide" Target="/ppt/slides/slide3.xml" Id="Ra12709c0e6ad44ec" /><Relationship Type="http://schemas.openxmlformats.org/officeDocument/2006/relationships/slide" Target="/ppt/slides/slide4.xml" Id="Rd31a5c4c13f24deb" /><Relationship Type="http://schemas.openxmlformats.org/officeDocument/2006/relationships/slide" Target="/ppt/slides/slide5.xml" Id="Rd28bd90ab82e48b1" /><Relationship Type="http://schemas.openxmlformats.org/officeDocument/2006/relationships/slide" Target="/ppt/slides/slide6.xml" Id="R869df8b1c9ea4be4" /><Relationship Type="http://schemas.openxmlformats.org/officeDocument/2006/relationships/slide" Target="/ppt/slides/slide7.xml" Id="R7403c0744c6f48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781f4cef94f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c4649f3c3451f" /><Relationship Type="http://schemas.openxmlformats.org/officeDocument/2006/relationships/theme" Target="/ppt/slideMasters/theme/theme1.xml" Id="R9592a2dc888541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0c4649f3c345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27d3fadc34f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12873042342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7fc912b6342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10bda164447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3deb094034b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4383906de42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cb64bba5849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EDGARS BAKERI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EDGARS BAKERI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EDGARS BAKERI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EDGARS BAKERI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EDGARS BAKERI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EDGARS BAKERI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105 511 561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6 652 799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5 102 454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9 319 364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41 797 992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EDGARS BAKERI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NORGESBAKERIENE HOLDING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JUSTNES HANS INGE  –  25,5 %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VINVEST AS  –  25,5 %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EDGARS BAKERI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Saltverket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4515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27 15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post@edgars.no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980 062 260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EDGARS BAKERI AS</a:t>
            </a:r>
          </a:p>
        </p:txBody>
      </p:sp>
    </p:spTree>
  </p:cSld>
  <p:clrMapOvr>
    <a:masterClrMapping xmlns:a="http://schemas.openxmlformats.org/drawingml/2006/main"/>
  </p:clrMapOvr>
</p:sld>
</file>