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eee58ca8af4f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02d4c8097e4ce1"/>
  </p:sldMasterIdLst>
  <p:sldIdLst>
    <p:sldId xmlns:r="http://schemas.openxmlformats.org/officeDocument/2006/relationships" id="256" r:id="Re4064c6bc8f84152"/>
    <p:sldId xmlns:r="http://schemas.openxmlformats.org/officeDocument/2006/relationships" id="257" r:id="R401da52bceb64951"/>
    <p:sldId xmlns:r="http://schemas.openxmlformats.org/officeDocument/2006/relationships" id="258" r:id="R31465f8ea8194e79"/>
    <p:sldId xmlns:r="http://schemas.openxmlformats.org/officeDocument/2006/relationships" id="259" r:id="R41183d4bbf1342eb"/>
    <p:sldId xmlns:r="http://schemas.openxmlformats.org/officeDocument/2006/relationships" id="260" r:id="R41f87a0ba62e46ce"/>
    <p:sldId xmlns:r="http://schemas.openxmlformats.org/officeDocument/2006/relationships" id="261" r:id="R358e9e207e094a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02d4c8097e4ce1" /><Relationship Type="http://schemas.openxmlformats.org/officeDocument/2006/relationships/slide" Target="/ppt/slides/slide1.xml" Id="Re4064c6bc8f84152" /><Relationship Type="http://schemas.openxmlformats.org/officeDocument/2006/relationships/slide" Target="/ppt/slides/slide2.xml" Id="R401da52bceb64951" /><Relationship Type="http://schemas.openxmlformats.org/officeDocument/2006/relationships/slide" Target="/ppt/slides/slide3.xml" Id="R31465f8ea8194e79" /><Relationship Type="http://schemas.openxmlformats.org/officeDocument/2006/relationships/slide" Target="/ppt/slides/slide4.xml" Id="R41183d4bbf1342eb" /><Relationship Type="http://schemas.openxmlformats.org/officeDocument/2006/relationships/slide" Target="/ppt/slides/slide5.xml" Id="R41f87a0ba62e46ce" /><Relationship Type="http://schemas.openxmlformats.org/officeDocument/2006/relationships/slide" Target="/ppt/slides/slide6.xml" Id="R358e9e207e094a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782055879045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5faba12634f6e" /><Relationship Type="http://schemas.openxmlformats.org/officeDocument/2006/relationships/theme" Target="/ppt/slideMasters/theme/theme1.xml" Id="Re3715b72ff5246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c5faba12634f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2ccfafdbd41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8780c15644c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8ba28b01c40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afbf6395e46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2807c4cbc4a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c6229c0384e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HERMANSEN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HERMANSEN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HERMANSEN ble etablert [år] og holder til i Øystese.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HERMANSEN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HERMANSEN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HERMANSEN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2 238 486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1 851 832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1 887 122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1 244 495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1 356 762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HERMANSEN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Hardangerfjordvegen 634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ole_hermansen@hotmail.com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980 061 760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HERMANSEN</a:t>
            </a:r>
          </a:p>
        </p:txBody>
      </p:sp>
    </p:spTree>
  </p:cSld>
  <p:clrMapOvr>
    <a:masterClrMapping xmlns:a="http://schemas.openxmlformats.org/drawingml/2006/main"/>
  </p:clrMapOvr>
</p:sld>
</file>