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f730d5f9c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d908a06b0c44ab"/>
  </p:sldMasterIdLst>
  <p:sldIdLst>
    <p:sldId xmlns:r="http://schemas.openxmlformats.org/officeDocument/2006/relationships" id="256" r:id="R202905f7ef594eb2"/>
    <p:sldId xmlns:r="http://schemas.openxmlformats.org/officeDocument/2006/relationships" id="257" r:id="Rdaa12982b3a144ec"/>
    <p:sldId xmlns:r="http://schemas.openxmlformats.org/officeDocument/2006/relationships" id="258" r:id="Rf80411e4ec714433"/>
    <p:sldId xmlns:r="http://schemas.openxmlformats.org/officeDocument/2006/relationships" id="259" r:id="Ra96bc737e4b54022"/>
    <p:sldId xmlns:r="http://schemas.openxmlformats.org/officeDocument/2006/relationships" id="260" r:id="R3936b5ccff7e493e"/>
    <p:sldId xmlns:r="http://schemas.openxmlformats.org/officeDocument/2006/relationships" id="261" r:id="Rd3c79564f6374730"/>
    <p:sldId xmlns:r="http://schemas.openxmlformats.org/officeDocument/2006/relationships" id="262" r:id="Rb9e9fbac41b54e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908a06b0c44ab" /><Relationship Type="http://schemas.openxmlformats.org/officeDocument/2006/relationships/slide" Target="/ppt/slides/slide1.xml" Id="R202905f7ef594eb2" /><Relationship Type="http://schemas.openxmlformats.org/officeDocument/2006/relationships/slide" Target="/ppt/slides/slide2.xml" Id="Rdaa12982b3a144ec" /><Relationship Type="http://schemas.openxmlformats.org/officeDocument/2006/relationships/slide" Target="/ppt/slides/slide3.xml" Id="Rf80411e4ec714433" /><Relationship Type="http://schemas.openxmlformats.org/officeDocument/2006/relationships/slide" Target="/ppt/slides/slide4.xml" Id="Ra96bc737e4b54022" /><Relationship Type="http://schemas.openxmlformats.org/officeDocument/2006/relationships/slide" Target="/ppt/slides/slide5.xml" Id="R3936b5ccff7e493e" /><Relationship Type="http://schemas.openxmlformats.org/officeDocument/2006/relationships/slide" Target="/ppt/slides/slide6.xml" Id="Rd3c79564f6374730" /><Relationship Type="http://schemas.openxmlformats.org/officeDocument/2006/relationships/slide" Target="/ppt/slides/slide7.xml" Id="Rb9e9fbac41b54e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e11cfd7b9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985d85ee440ba" /><Relationship Type="http://schemas.openxmlformats.org/officeDocument/2006/relationships/theme" Target="/ppt/slideMasters/theme/theme1.xml" Id="R02c5c63389ba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985d85ee4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3276559c0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347dc93b7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681e951dc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79f709f2d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c07bd1cc24b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fd29015b7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525f048f1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−1 915 295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−831 842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1 759 826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2 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25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mantec@mantec.no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www.mantec.no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