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70ab9854b641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9b843722cb4cff"/>
  </p:sldMasterIdLst>
  <p:sldIdLst>
    <p:sldId xmlns:r="http://schemas.openxmlformats.org/officeDocument/2006/relationships" id="256" r:id="R8e3b999982704fcd"/>
    <p:sldId xmlns:r="http://schemas.openxmlformats.org/officeDocument/2006/relationships" id="257" r:id="R98b20fb1a5da4a01"/>
    <p:sldId xmlns:r="http://schemas.openxmlformats.org/officeDocument/2006/relationships" id="258" r:id="Rfd4331e9b40a47d6"/>
    <p:sldId xmlns:r="http://schemas.openxmlformats.org/officeDocument/2006/relationships" id="259" r:id="Rf0151ffb38fe4d2a"/>
    <p:sldId xmlns:r="http://schemas.openxmlformats.org/officeDocument/2006/relationships" id="260" r:id="Rb43ff6367bdd4204"/>
    <p:sldId xmlns:r="http://schemas.openxmlformats.org/officeDocument/2006/relationships" id="261" r:id="R668c6bb4d9954574"/>
    <p:sldId xmlns:r="http://schemas.openxmlformats.org/officeDocument/2006/relationships" id="262" r:id="Rcc6ea9c3a5c142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9b843722cb4cff" /><Relationship Type="http://schemas.openxmlformats.org/officeDocument/2006/relationships/slide" Target="/ppt/slides/slide1.xml" Id="R8e3b999982704fcd" /><Relationship Type="http://schemas.openxmlformats.org/officeDocument/2006/relationships/slide" Target="/ppt/slides/slide2.xml" Id="R98b20fb1a5da4a01" /><Relationship Type="http://schemas.openxmlformats.org/officeDocument/2006/relationships/slide" Target="/ppt/slides/slide3.xml" Id="Rfd4331e9b40a47d6" /><Relationship Type="http://schemas.openxmlformats.org/officeDocument/2006/relationships/slide" Target="/ppt/slides/slide4.xml" Id="Rf0151ffb38fe4d2a" /><Relationship Type="http://schemas.openxmlformats.org/officeDocument/2006/relationships/slide" Target="/ppt/slides/slide5.xml" Id="Rb43ff6367bdd4204" /><Relationship Type="http://schemas.openxmlformats.org/officeDocument/2006/relationships/slide" Target="/ppt/slides/slide6.xml" Id="R668c6bb4d9954574" /><Relationship Type="http://schemas.openxmlformats.org/officeDocument/2006/relationships/slide" Target="/ppt/slides/slide7.xml" Id="Rcc6ea9c3a5c142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d2c03d744f4a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824dc26b6405c" /><Relationship Type="http://schemas.openxmlformats.org/officeDocument/2006/relationships/theme" Target="/ppt/slideMasters/theme/theme1.xml" Id="R8104d991f47846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5824dc26b640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c6977d46c4e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bbe20d85149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c60a222f84f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b05841e924a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bf6a5695f4f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662e4855641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c4acbc70c4f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BJERING OG KIGEN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BJERING OG KIGEN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BJERING OG KIGEN REVISJON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BJERING OG KIGEN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BJERING OG KIGEN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BJERING OG KIGEN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985 507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1 138 823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BJERING OG KIGEN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BJERING OTTAR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BJERING TORUNN KIGEN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BJERING OG KIGEN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980 051 617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BJERING OG KIGEN REVISJON AS</a:t>
            </a:r>
          </a:p>
        </p:txBody>
      </p:sp>
    </p:spTree>
  </p:cSld>
  <p:clrMapOvr>
    <a:masterClrMapping xmlns:a="http://schemas.openxmlformats.org/drawingml/2006/main"/>
  </p:clrMapOvr>
</p:sld>
</file>