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3959bf34f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c0f6528b04c28"/>
  </p:sldMasterIdLst>
  <p:sldIdLst>
    <p:sldId xmlns:r="http://schemas.openxmlformats.org/officeDocument/2006/relationships" id="256" r:id="R43cb024b6fcc477b"/>
    <p:sldId xmlns:r="http://schemas.openxmlformats.org/officeDocument/2006/relationships" id="257" r:id="Rdec316dd09dc47f2"/>
    <p:sldId xmlns:r="http://schemas.openxmlformats.org/officeDocument/2006/relationships" id="258" r:id="Rcb44a87335e74b2c"/>
    <p:sldId xmlns:r="http://schemas.openxmlformats.org/officeDocument/2006/relationships" id="259" r:id="R0df67e9b451b4b8c"/>
    <p:sldId xmlns:r="http://schemas.openxmlformats.org/officeDocument/2006/relationships" id="260" r:id="Re57a903f2fdc40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0f6528b04c28" /><Relationship Type="http://schemas.openxmlformats.org/officeDocument/2006/relationships/slide" Target="/ppt/slides/slide1.xml" Id="R43cb024b6fcc477b" /><Relationship Type="http://schemas.openxmlformats.org/officeDocument/2006/relationships/slide" Target="/ppt/slides/slide2.xml" Id="Rdec316dd09dc47f2" /><Relationship Type="http://schemas.openxmlformats.org/officeDocument/2006/relationships/slide" Target="/ppt/slides/slide3.xml" Id="Rcb44a87335e74b2c" /><Relationship Type="http://schemas.openxmlformats.org/officeDocument/2006/relationships/slide" Target="/ppt/slides/slide4.xml" Id="R0df67e9b451b4b8c" /><Relationship Type="http://schemas.openxmlformats.org/officeDocument/2006/relationships/slide" Target="/ppt/slides/slide5.xml" Id="Re57a903f2fdc40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a40f54519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515f3b364ec0" /><Relationship Type="http://schemas.openxmlformats.org/officeDocument/2006/relationships/theme" Target="/ppt/slideMasters/theme/theme1.xml" Id="Re404233cd4b9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6515f3b364e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708b9b2c2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b24ddbe87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122b1f6f6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e2dd67fe9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a43212f36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KVINNER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KVINNER OG LEDELSE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980 044 378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KVINNER OG LEDELSE AS</a:t>
            </a:r>
          </a:p>
        </p:txBody>
      </p:sp>
    </p:spTree>
  </p:cSld>
  <p:clrMapOvr>
    <a:masterClrMapping xmlns:a="http://schemas.openxmlformats.org/drawingml/2006/main"/>
  </p:clrMapOvr>
</p:sld>
</file>