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150de07b59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363d6e1bb462d"/>
  </p:sldMasterIdLst>
  <p:sldIdLst>
    <p:sldId xmlns:r="http://schemas.openxmlformats.org/officeDocument/2006/relationships" id="256" r:id="R1ea0437ef9a643ff"/>
    <p:sldId xmlns:r="http://schemas.openxmlformats.org/officeDocument/2006/relationships" id="257" r:id="R6dfc62fc2c824c7c"/>
    <p:sldId xmlns:r="http://schemas.openxmlformats.org/officeDocument/2006/relationships" id="258" r:id="R6eb0d01bec454d44"/>
    <p:sldId xmlns:r="http://schemas.openxmlformats.org/officeDocument/2006/relationships" id="259" r:id="R4631fa138e844146"/>
    <p:sldId xmlns:r="http://schemas.openxmlformats.org/officeDocument/2006/relationships" id="260" r:id="R368538040555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363d6e1bb462d" /><Relationship Type="http://schemas.openxmlformats.org/officeDocument/2006/relationships/slide" Target="/ppt/slides/slide1.xml" Id="R1ea0437ef9a643ff" /><Relationship Type="http://schemas.openxmlformats.org/officeDocument/2006/relationships/slide" Target="/ppt/slides/slide2.xml" Id="R6dfc62fc2c824c7c" /><Relationship Type="http://schemas.openxmlformats.org/officeDocument/2006/relationships/slide" Target="/ppt/slides/slide3.xml" Id="R6eb0d01bec454d44" /><Relationship Type="http://schemas.openxmlformats.org/officeDocument/2006/relationships/slide" Target="/ppt/slides/slide4.xml" Id="R4631fa138e844146" /><Relationship Type="http://schemas.openxmlformats.org/officeDocument/2006/relationships/slide" Target="/ppt/slides/slide5.xml" Id="R368538040555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0e6970278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77b715a194f76" /><Relationship Type="http://schemas.openxmlformats.org/officeDocument/2006/relationships/theme" Target="/ppt/slideMasters/theme/theme1.xml" Id="R632e631313af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77b715a19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a735a3d0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9f75f9d8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f446d77504e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9eb9e1009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bdd1d4185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