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f4677fe0f47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3e5e07ac52464e"/>
  </p:sldMasterIdLst>
  <p:sldIdLst>
    <p:sldId xmlns:r="http://schemas.openxmlformats.org/officeDocument/2006/relationships" id="256" r:id="R634da775eb854390"/>
    <p:sldId xmlns:r="http://schemas.openxmlformats.org/officeDocument/2006/relationships" id="257" r:id="R4a8f89eb71c9424c"/>
    <p:sldId xmlns:r="http://schemas.openxmlformats.org/officeDocument/2006/relationships" id="258" r:id="R32df13c469504f45"/>
    <p:sldId xmlns:r="http://schemas.openxmlformats.org/officeDocument/2006/relationships" id="259" r:id="Rb668d7cb5cc94270"/>
    <p:sldId xmlns:r="http://schemas.openxmlformats.org/officeDocument/2006/relationships" id="260" r:id="Recd2b3edffac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e5e07ac52464e" /><Relationship Type="http://schemas.openxmlformats.org/officeDocument/2006/relationships/slide" Target="/ppt/slides/slide1.xml" Id="R634da775eb854390" /><Relationship Type="http://schemas.openxmlformats.org/officeDocument/2006/relationships/slide" Target="/ppt/slides/slide2.xml" Id="R4a8f89eb71c9424c" /><Relationship Type="http://schemas.openxmlformats.org/officeDocument/2006/relationships/slide" Target="/ppt/slides/slide3.xml" Id="R32df13c469504f45" /><Relationship Type="http://schemas.openxmlformats.org/officeDocument/2006/relationships/slide" Target="/ppt/slides/slide4.xml" Id="Rb668d7cb5cc94270" /><Relationship Type="http://schemas.openxmlformats.org/officeDocument/2006/relationships/slide" Target="/ppt/slides/slide5.xml" Id="Recd2b3edffac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f4855649a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09be7eb0a4809" /><Relationship Type="http://schemas.openxmlformats.org/officeDocument/2006/relationships/theme" Target="/ppt/slideMasters/theme/theme1.xml" Id="Rb169aa377368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09be7eb0a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673a16c349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eea7440b6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2fb861af6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e1d902fe5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7d625681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SAPRON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SAPRON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980 038 432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SAPRON AS</a:t>
            </a:r>
          </a:p>
        </p:txBody>
      </p:sp>
    </p:spTree>
  </p:cSld>
  <p:clrMapOvr>
    <a:masterClrMapping xmlns:a="http://schemas.openxmlformats.org/drawingml/2006/main"/>
  </p:clrMapOvr>
</p:sld>
</file>