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2415d340154d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5703679c55489f"/>
  </p:sldMasterIdLst>
  <p:sldIdLst>
    <p:sldId xmlns:r="http://schemas.openxmlformats.org/officeDocument/2006/relationships" id="256" r:id="R26313c1ae9304776"/>
    <p:sldId xmlns:r="http://schemas.openxmlformats.org/officeDocument/2006/relationships" id="257" r:id="R9d44d7145fd8429f"/>
    <p:sldId xmlns:r="http://schemas.openxmlformats.org/officeDocument/2006/relationships" id="258" r:id="R511f94b50c244570"/>
    <p:sldId xmlns:r="http://schemas.openxmlformats.org/officeDocument/2006/relationships" id="259" r:id="Rf13d4aeef59f44e2"/>
    <p:sldId xmlns:r="http://schemas.openxmlformats.org/officeDocument/2006/relationships" id="260" r:id="Rb513adff868b411d"/>
    <p:sldId xmlns:r="http://schemas.openxmlformats.org/officeDocument/2006/relationships" id="261" r:id="Rf3e597db62554b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703679c55489f" /><Relationship Type="http://schemas.openxmlformats.org/officeDocument/2006/relationships/slide" Target="/ppt/slides/slide1.xml" Id="R26313c1ae9304776" /><Relationship Type="http://schemas.openxmlformats.org/officeDocument/2006/relationships/slide" Target="/ppt/slides/slide2.xml" Id="R9d44d7145fd8429f" /><Relationship Type="http://schemas.openxmlformats.org/officeDocument/2006/relationships/slide" Target="/ppt/slides/slide3.xml" Id="R511f94b50c244570" /><Relationship Type="http://schemas.openxmlformats.org/officeDocument/2006/relationships/slide" Target="/ppt/slides/slide4.xml" Id="Rf13d4aeef59f44e2" /><Relationship Type="http://schemas.openxmlformats.org/officeDocument/2006/relationships/slide" Target="/ppt/slides/slide5.xml" Id="Rb513adff868b411d" /><Relationship Type="http://schemas.openxmlformats.org/officeDocument/2006/relationships/slide" Target="/ppt/slides/slide6.xml" Id="Rf3e597db62554b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35d9a7e65b46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cf8984e684333" /><Relationship Type="http://schemas.openxmlformats.org/officeDocument/2006/relationships/theme" Target="/ppt/slideMasters/theme/theme1.xml" Id="R442afd0769f04b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7cf8984e6843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1665ed38f4e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9cd6a42f845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b610d691644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66812519a4c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db65d8c834b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6b721d1874f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CHELLO BROADBAND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CHELLO BROADBAND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CHELLO BROADBAND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CHELLO BROADBAND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CHELLO BROADBAND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CHELLO BROADBAND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UPC Bradband N.V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CHELLO BROADBAND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980 036 472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CHELLO BROADBAND AS</a:t>
            </a:r>
          </a:p>
        </p:txBody>
      </p:sp>
    </p:spTree>
  </p:cSld>
  <p:clrMapOvr>
    <a:masterClrMapping xmlns:a="http://schemas.openxmlformats.org/drawingml/2006/main"/>
  </p:clrMapOvr>
</p:sld>
</file>