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9df0f4783c41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af46b91866414a"/>
  </p:sldMasterIdLst>
  <p:sldIdLst>
    <p:sldId xmlns:r="http://schemas.openxmlformats.org/officeDocument/2006/relationships" id="256" r:id="Reb24256ef35842bf"/>
    <p:sldId xmlns:r="http://schemas.openxmlformats.org/officeDocument/2006/relationships" id="257" r:id="R450b3abcac594a3b"/>
    <p:sldId xmlns:r="http://schemas.openxmlformats.org/officeDocument/2006/relationships" id="258" r:id="R821dfb45a59b4453"/>
    <p:sldId xmlns:r="http://schemas.openxmlformats.org/officeDocument/2006/relationships" id="259" r:id="R502d0cc391c74d47"/>
    <p:sldId xmlns:r="http://schemas.openxmlformats.org/officeDocument/2006/relationships" id="260" r:id="Rf79b24d680a847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f46b91866414a" /><Relationship Type="http://schemas.openxmlformats.org/officeDocument/2006/relationships/slide" Target="/ppt/slides/slide1.xml" Id="Reb24256ef35842bf" /><Relationship Type="http://schemas.openxmlformats.org/officeDocument/2006/relationships/slide" Target="/ppt/slides/slide2.xml" Id="R450b3abcac594a3b" /><Relationship Type="http://schemas.openxmlformats.org/officeDocument/2006/relationships/slide" Target="/ppt/slides/slide3.xml" Id="R821dfb45a59b4453" /><Relationship Type="http://schemas.openxmlformats.org/officeDocument/2006/relationships/slide" Target="/ppt/slides/slide4.xml" Id="R502d0cc391c74d47" /><Relationship Type="http://schemas.openxmlformats.org/officeDocument/2006/relationships/slide" Target="/ppt/slides/slide5.xml" Id="Rf79b24d680a847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91127db1441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252649a994f0d" /><Relationship Type="http://schemas.openxmlformats.org/officeDocument/2006/relationships/theme" Target="/ppt/slideMasters/theme/theme1.xml" Id="R5ae7899d58a3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3252649a994f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6fc4baed748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4016e552f4c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d039cc5e14b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080747e5e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b227ae87741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 HARALD ESPOLIN JOHNSON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 HARALD ESPOLIN JOHNSON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HARALD ESPOLIN JOHNSON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 HARALD ESPOLIN JOHNSON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 HARALD ESPOLIN JOHNSON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 HARALD ESPOLIN JOHNSON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980 035 816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 HARALD ESPOLIN JOHNSON AS</a:t>
            </a:r>
          </a:p>
        </p:txBody>
      </p:sp>
    </p:spTree>
  </p:cSld>
  <p:clrMapOvr>
    <a:masterClrMapping xmlns:a="http://schemas.openxmlformats.org/drawingml/2006/main"/>
  </p:clrMapOvr>
</p:sld>
</file>