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c2a9b55cc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bdc3ceacc407e"/>
  </p:sldMasterIdLst>
  <p:sldIdLst>
    <p:sldId xmlns:r="http://schemas.openxmlformats.org/officeDocument/2006/relationships" id="256" r:id="R486359bd19a84281"/>
    <p:sldId xmlns:r="http://schemas.openxmlformats.org/officeDocument/2006/relationships" id="257" r:id="R6732c415ce7a46e0"/>
    <p:sldId xmlns:r="http://schemas.openxmlformats.org/officeDocument/2006/relationships" id="258" r:id="R52e64ede99c54ad5"/>
    <p:sldId xmlns:r="http://schemas.openxmlformats.org/officeDocument/2006/relationships" id="259" r:id="R7290e480100e40dd"/>
    <p:sldId xmlns:r="http://schemas.openxmlformats.org/officeDocument/2006/relationships" id="260" r:id="Rdd76c6fc4bf54832"/>
    <p:sldId xmlns:r="http://schemas.openxmlformats.org/officeDocument/2006/relationships" id="261" r:id="Rfb630c4c74e8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bdc3ceacc407e" /><Relationship Type="http://schemas.openxmlformats.org/officeDocument/2006/relationships/slide" Target="/ppt/slides/slide1.xml" Id="R486359bd19a84281" /><Relationship Type="http://schemas.openxmlformats.org/officeDocument/2006/relationships/slide" Target="/ppt/slides/slide2.xml" Id="R6732c415ce7a46e0" /><Relationship Type="http://schemas.openxmlformats.org/officeDocument/2006/relationships/slide" Target="/ppt/slides/slide3.xml" Id="R52e64ede99c54ad5" /><Relationship Type="http://schemas.openxmlformats.org/officeDocument/2006/relationships/slide" Target="/ppt/slides/slide4.xml" Id="R7290e480100e40dd" /><Relationship Type="http://schemas.openxmlformats.org/officeDocument/2006/relationships/slide" Target="/ppt/slides/slide5.xml" Id="Rdd76c6fc4bf54832" /><Relationship Type="http://schemas.openxmlformats.org/officeDocument/2006/relationships/slide" Target="/ppt/slides/slide6.xml" Id="Rfb630c4c74e8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ac2bca4e54f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8822acf404ebe" /><Relationship Type="http://schemas.openxmlformats.org/officeDocument/2006/relationships/theme" Target="/ppt/slideMasters/theme/theme1.xml" Id="R2f2533a5dda4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8822acf404e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682740598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6dc55784a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7f60b814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3462c484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93f8785d64e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ddf4f2e87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GLOBALSANTAFE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GLOBALSANTAFE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GLOBALSANTAFE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GLOBALSANTAFE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GLOBALSANTAFE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GLOBALSANTAFE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−2 036 911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7 821 285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20 549 952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GLOBALSANTAFE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980 035 034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GLOBALSANTAFE NORGE AS</a:t>
            </a:r>
          </a:p>
        </p:txBody>
      </p:sp>
    </p:spTree>
  </p:cSld>
  <p:clrMapOvr>
    <a:masterClrMapping xmlns:a="http://schemas.openxmlformats.org/drawingml/2006/main"/>
  </p:clrMapOvr>
</p:sld>
</file>