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e43bfcd9d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7c25b52cf44bf"/>
  </p:sldMasterIdLst>
  <p:sldIdLst>
    <p:sldId xmlns:r="http://schemas.openxmlformats.org/officeDocument/2006/relationships" id="256" r:id="R7aadf4968dc9412b"/>
    <p:sldId xmlns:r="http://schemas.openxmlformats.org/officeDocument/2006/relationships" id="257" r:id="Rce313122f45a4c70"/>
    <p:sldId xmlns:r="http://schemas.openxmlformats.org/officeDocument/2006/relationships" id="258" r:id="R9123ea862ffa4ae7"/>
    <p:sldId xmlns:r="http://schemas.openxmlformats.org/officeDocument/2006/relationships" id="259" r:id="Rc9bdbbdfdf1e4819"/>
    <p:sldId xmlns:r="http://schemas.openxmlformats.org/officeDocument/2006/relationships" id="260" r:id="R8dc28bc34dbf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7c25b52cf44bf" /><Relationship Type="http://schemas.openxmlformats.org/officeDocument/2006/relationships/slide" Target="/ppt/slides/slide1.xml" Id="R7aadf4968dc9412b" /><Relationship Type="http://schemas.openxmlformats.org/officeDocument/2006/relationships/slide" Target="/ppt/slides/slide2.xml" Id="Rce313122f45a4c70" /><Relationship Type="http://schemas.openxmlformats.org/officeDocument/2006/relationships/slide" Target="/ppt/slides/slide3.xml" Id="R9123ea862ffa4ae7" /><Relationship Type="http://schemas.openxmlformats.org/officeDocument/2006/relationships/slide" Target="/ppt/slides/slide4.xml" Id="Rc9bdbbdfdf1e4819" /><Relationship Type="http://schemas.openxmlformats.org/officeDocument/2006/relationships/slide" Target="/ppt/slides/slide5.xml" Id="R8dc28bc34dbf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5cbe2440d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cb9d4e3d4648" /><Relationship Type="http://schemas.openxmlformats.org/officeDocument/2006/relationships/theme" Target="/ppt/slideMasters/theme/theme1.xml" Id="R1d450661849d4f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bcb9d4e3d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bfbccb3de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0783507a147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83bb811b2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fbc31a4394a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960e9bb76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KLAPP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KLAPP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KLAPP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KLAPP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KLAPP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KLAPP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980 030 784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KLAPP MEDIA AS</a:t>
            </a:r>
          </a:p>
        </p:txBody>
      </p:sp>
    </p:spTree>
  </p:cSld>
  <p:clrMapOvr>
    <a:masterClrMapping xmlns:a="http://schemas.openxmlformats.org/drawingml/2006/main"/>
  </p:clrMapOvr>
</p:sld>
</file>