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1955c4b16047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563a382b8b40f1"/>
  </p:sldMasterIdLst>
  <p:sldIdLst>
    <p:sldId xmlns:r="http://schemas.openxmlformats.org/officeDocument/2006/relationships" id="256" r:id="R255f6fd64cd44fd0"/>
    <p:sldId xmlns:r="http://schemas.openxmlformats.org/officeDocument/2006/relationships" id="257" r:id="Rdc1f8d5241b045e4"/>
    <p:sldId xmlns:r="http://schemas.openxmlformats.org/officeDocument/2006/relationships" id="258" r:id="Rd93d2c60a1424418"/>
    <p:sldId xmlns:r="http://schemas.openxmlformats.org/officeDocument/2006/relationships" id="259" r:id="R84de3defbcdb4f82"/>
    <p:sldId xmlns:r="http://schemas.openxmlformats.org/officeDocument/2006/relationships" id="260" r:id="Reb170fee22834716"/>
    <p:sldId xmlns:r="http://schemas.openxmlformats.org/officeDocument/2006/relationships" id="261" r:id="Ref3eae86e3504d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563a382b8b40f1" /><Relationship Type="http://schemas.openxmlformats.org/officeDocument/2006/relationships/slide" Target="/ppt/slides/slide1.xml" Id="R255f6fd64cd44fd0" /><Relationship Type="http://schemas.openxmlformats.org/officeDocument/2006/relationships/slide" Target="/ppt/slides/slide2.xml" Id="Rdc1f8d5241b045e4" /><Relationship Type="http://schemas.openxmlformats.org/officeDocument/2006/relationships/slide" Target="/ppt/slides/slide3.xml" Id="Rd93d2c60a1424418" /><Relationship Type="http://schemas.openxmlformats.org/officeDocument/2006/relationships/slide" Target="/ppt/slides/slide4.xml" Id="R84de3defbcdb4f82" /><Relationship Type="http://schemas.openxmlformats.org/officeDocument/2006/relationships/slide" Target="/ppt/slides/slide5.xml" Id="Reb170fee22834716" /><Relationship Type="http://schemas.openxmlformats.org/officeDocument/2006/relationships/slide" Target="/ppt/slides/slide6.xml" Id="Ref3eae86e3504d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aa594b4d564c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aa4cec58d47b1" /><Relationship Type="http://schemas.openxmlformats.org/officeDocument/2006/relationships/theme" Target="/ppt/slideMasters/theme/theme1.xml" Id="R1dbab321cf8644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faa4cec58d47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daa5a88104f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6a220ae6646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b934ffe9d4e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d6fb0beaa43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9296cd20448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c5dba7f8641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VESTRE PLATÅ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PLATÅ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PLATÅ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PLATÅ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PLATÅ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PLATÅ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−6 157 311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369 234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−14 732 984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1 208 845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PLATÅ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Koppholen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85 40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980 029 379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PLATÅ INVEST AS</a:t>
            </a:r>
          </a:p>
        </p:txBody>
      </p:sp>
    </p:spTree>
  </p:cSld>
  <p:clrMapOvr>
    <a:masterClrMapping xmlns:a="http://schemas.openxmlformats.org/drawingml/2006/main"/>
  </p:clrMapOvr>
</p:sld>
</file>