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7c2d3a31547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b30396f33c4a75"/>
  </p:sldMasterIdLst>
  <p:sldIdLst>
    <p:sldId xmlns:r="http://schemas.openxmlformats.org/officeDocument/2006/relationships" id="256" r:id="Rb574988aa7b1492d"/>
    <p:sldId xmlns:r="http://schemas.openxmlformats.org/officeDocument/2006/relationships" id="257" r:id="R7ff24130f71e433e"/>
    <p:sldId xmlns:r="http://schemas.openxmlformats.org/officeDocument/2006/relationships" id="258" r:id="Rfc72be3bece84010"/>
    <p:sldId xmlns:r="http://schemas.openxmlformats.org/officeDocument/2006/relationships" id="259" r:id="Rce92425721a141ae"/>
    <p:sldId xmlns:r="http://schemas.openxmlformats.org/officeDocument/2006/relationships" id="260" r:id="R4c250062eac147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b30396f33c4a75" /><Relationship Type="http://schemas.openxmlformats.org/officeDocument/2006/relationships/slide" Target="/ppt/slides/slide1.xml" Id="Rb574988aa7b1492d" /><Relationship Type="http://schemas.openxmlformats.org/officeDocument/2006/relationships/slide" Target="/ppt/slides/slide2.xml" Id="R7ff24130f71e433e" /><Relationship Type="http://schemas.openxmlformats.org/officeDocument/2006/relationships/slide" Target="/ppt/slides/slide3.xml" Id="Rfc72be3bece84010" /><Relationship Type="http://schemas.openxmlformats.org/officeDocument/2006/relationships/slide" Target="/ppt/slides/slide4.xml" Id="Rce92425721a141ae" /><Relationship Type="http://schemas.openxmlformats.org/officeDocument/2006/relationships/slide" Target="/ppt/slides/slide5.xml" Id="R4c250062eac147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5505a20134e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adf0ea7224036" /><Relationship Type="http://schemas.openxmlformats.org/officeDocument/2006/relationships/theme" Target="/ppt/slideMasters/theme/theme1.xml" Id="R09e92add2a7a4e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7adf0ea72240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7e93f08ed4d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6fa483b2647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9d477f1e2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96916ecda49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33ec7df4c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TØMMERVIK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TØMMERVIK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TØMMERVIK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TØMMERVIK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TØMMERVIK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TØMMERVIK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980 026 698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TØMMERVIK EIENDOM AS</a:t>
            </a:r>
          </a:p>
        </p:txBody>
      </p:sp>
    </p:spTree>
  </p:cSld>
  <p:clrMapOvr>
    <a:masterClrMapping xmlns:a="http://schemas.openxmlformats.org/drawingml/2006/main"/>
  </p:clrMapOvr>
</p:sld>
</file>