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7512e6d20e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85f84980c749cb"/>
  </p:sldMasterIdLst>
  <p:sldIdLst>
    <p:sldId xmlns:r="http://schemas.openxmlformats.org/officeDocument/2006/relationships" id="256" r:id="R455ea971a5074595"/>
    <p:sldId xmlns:r="http://schemas.openxmlformats.org/officeDocument/2006/relationships" id="257" r:id="R933decb1a9114ef6"/>
    <p:sldId xmlns:r="http://schemas.openxmlformats.org/officeDocument/2006/relationships" id="258" r:id="Rfadd56796cf1455d"/>
    <p:sldId xmlns:r="http://schemas.openxmlformats.org/officeDocument/2006/relationships" id="259" r:id="Rd3bf94d1b15e4ad1"/>
    <p:sldId xmlns:r="http://schemas.openxmlformats.org/officeDocument/2006/relationships" id="260" r:id="Rf8957262f4504e75"/>
    <p:sldId xmlns:r="http://schemas.openxmlformats.org/officeDocument/2006/relationships" id="261" r:id="R11e586c5951d4c02"/>
    <p:sldId xmlns:r="http://schemas.openxmlformats.org/officeDocument/2006/relationships" id="262" r:id="R00357a6852b3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5f84980c749cb" /><Relationship Type="http://schemas.openxmlformats.org/officeDocument/2006/relationships/slide" Target="/ppt/slides/slide1.xml" Id="R455ea971a5074595" /><Relationship Type="http://schemas.openxmlformats.org/officeDocument/2006/relationships/slide" Target="/ppt/slides/slide2.xml" Id="R933decb1a9114ef6" /><Relationship Type="http://schemas.openxmlformats.org/officeDocument/2006/relationships/slide" Target="/ppt/slides/slide3.xml" Id="Rfadd56796cf1455d" /><Relationship Type="http://schemas.openxmlformats.org/officeDocument/2006/relationships/slide" Target="/ppt/slides/slide4.xml" Id="Rd3bf94d1b15e4ad1" /><Relationship Type="http://schemas.openxmlformats.org/officeDocument/2006/relationships/slide" Target="/ppt/slides/slide5.xml" Id="Rf8957262f4504e75" /><Relationship Type="http://schemas.openxmlformats.org/officeDocument/2006/relationships/slide" Target="/ppt/slides/slide6.xml" Id="R11e586c5951d4c02" /><Relationship Type="http://schemas.openxmlformats.org/officeDocument/2006/relationships/slide" Target="/ppt/slides/slide7.xml" Id="R00357a6852b3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9d168a98c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c60d72deb4aff" /><Relationship Type="http://schemas.openxmlformats.org/officeDocument/2006/relationships/theme" Target="/ppt/slideMasters/theme/theme1.xml" Id="R61a48e8ac05f42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ac60d72deb4a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67629e603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6a34b3e044c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33de4e602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85d4f7cbf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9dd841bec45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06b2fcdf249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7522e282b4d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SØVIK PROSESS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 PROSESS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SØVIK PROSESS PARTNER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 PROSESS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 PROSESS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 PROSESS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10 260 767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9 980 629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12 048 931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 PROSESS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SØVIK DAG JARLE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 PROSESS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Skanselien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52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980 026 183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SØVIK PROSESS PARTNER AS</a:t>
            </a:r>
          </a:p>
        </p:txBody>
      </p:sp>
    </p:spTree>
  </p:cSld>
  <p:clrMapOvr>
    <a:masterClrMapping xmlns:a="http://schemas.openxmlformats.org/drawingml/2006/main"/>
  </p:clrMapOvr>
</p:sld>
</file>