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03bb5b5ed649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22051774c349c9"/>
  </p:sldMasterIdLst>
  <p:sldIdLst>
    <p:sldId xmlns:r="http://schemas.openxmlformats.org/officeDocument/2006/relationships" id="256" r:id="R0edaf438d2944b07"/>
    <p:sldId xmlns:r="http://schemas.openxmlformats.org/officeDocument/2006/relationships" id="257" r:id="Rd77b56e6f5f34005"/>
    <p:sldId xmlns:r="http://schemas.openxmlformats.org/officeDocument/2006/relationships" id="258" r:id="Rb19d34d1105c4f64"/>
    <p:sldId xmlns:r="http://schemas.openxmlformats.org/officeDocument/2006/relationships" id="259" r:id="Rfb8b99284a9e4beb"/>
    <p:sldId xmlns:r="http://schemas.openxmlformats.org/officeDocument/2006/relationships" id="260" r:id="Rfd30034f6a5348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22051774c349c9" /><Relationship Type="http://schemas.openxmlformats.org/officeDocument/2006/relationships/slide" Target="/ppt/slides/slide1.xml" Id="R0edaf438d2944b07" /><Relationship Type="http://schemas.openxmlformats.org/officeDocument/2006/relationships/slide" Target="/ppt/slides/slide2.xml" Id="Rd77b56e6f5f34005" /><Relationship Type="http://schemas.openxmlformats.org/officeDocument/2006/relationships/slide" Target="/ppt/slides/slide3.xml" Id="Rb19d34d1105c4f64" /><Relationship Type="http://schemas.openxmlformats.org/officeDocument/2006/relationships/slide" Target="/ppt/slides/slide4.xml" Id="Rfb8b99284a9e4beb" /><Relationship Type="http://schemas.openxmlformats.org/officeDocument/2006/relationships/slide" Target="/ppt/slides/slide5.xml" Id="Rfd30034f6a5348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1ed9f993904e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1da64983d442c" /><Relationship Type="http://schemas.openxmlformats.org/officeDocument/2006/relationships/theme" Target="/ppt/slideMasters/theme/theme1.xml" Id="R0041bffa716546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c1da64983d44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31c1250c947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b329bf19949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61c75610b41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a2ac7a3d544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a56122fb744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ENKALL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ENKALL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980 022 277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ENKALL AS</a:t>
            </a:r>
          </a:p>
        </p:txBody>
      </p:sp>
    </p:spTree>
  </p:cSld>
  <p:clrMapOvr>
    <a:masterClrMapping xmlns:a="http://schemas.openxmlformats.org/drawingml/2006/main"/>
  </p:clrMapOvr>
</p:sld>
</file>