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521de14e340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acb951d6b428b"/>
  </p:sldMasterIdLst>
  <p:sldIdLst>
    <p:sldId xmlns:r="http://schemas.openxmlformats.org/officeDocument/2006/relationships" id="256" r:id="R54f389f88b1b4889"/>
    <p:sldId xmlns:r="http://schemas.openxmlformats.org/officeDocument/2006/relationships" id="257" r:id="R3b8b66c600694fda"/>
    <p:sldId xmlns:r="http://schemas.openxmlformats.org/officeDocument/2006/relationships" id="258" r:id="Rbc0613fdf56b4471"/>
    <p:sldId xmlns:r="http://schemas.openxmlformats.org/officeDocument/2006/relationships" id="259" r:id="R45125a384b8e4e69"/>
    <p:sldId xmlns:r="http://schemas.openxmlformats.org/officeDocument/2006/relationships" id="260" r:id="R527047867ff14957"/>
    <p:sldId xmlns:r="http://schemas.openxmlformats.org/officeDocument/2006/relationships" id="261" r:id="R10d50e4db2324eb3"/>
    <p:sldId xmlns:r="http://schemas.openxmlformats.org/officeDocument/2006/relationships" id="262" r:id="R2ed1ad9835b3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acb951d6b428b" /><Relationship Type="http://schemas.openxmlformats.org/officeDocument/2006/relationships/slide" Target="/ppt/slides/slide1.xml" Id="R54f389f88b1b4889" /><Relationship Type="http://schemas.openxmlformats.org/officeDocument/2006/relationships/slide" Target="/ppt/slides/slide2.xml" Id="R3b8b66c600694fda" /><Relationship Type="http://schemas.openxmlformats.org/officeDocument/2006/relationships/slide" Target="/ppt/slides/slide3.xml" Id="Rbc0613fdf56b4471" /><Relationship Type="http://schemas.openxmlformats.org/officeDocument/2006/relationships/slide" Target="/ppt/slides/slide4.xml" Id="R45125a384b8e4e69" /><Relationship Type="http://schemas.openxmlformats.org/officeDocument/2006/relationships/slide" Target="/ppt/slides/slide5.xml" Id="R527047867ff14957" /><Relationship Type="http://schemas.openxmlformats.org/officeDocument/2006/relationships/slide" Target="/ppt/slides/slide6.xml" Id="R10d50e4db2324eb3" /><Relationship Type="http://schemas.openxmlformats.org/officeDocument/2006/relationships/slide" Target="/ppt/slides/slide7.xml" Id="R2ed1ad9835b3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d5ab89fee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f5a3c37449d9" /><Relationship Type="http://schemas.openxmlformats.org/officeDocument/2006/relationships/theme" Target="/ppt/slideMasters/theme/theme1.xml" Id="R2838f18c1d35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ff5a3c374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2c89877b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d76da5b02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7d9388287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e1be5429d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29e67a7c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610f134e8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ac591c20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BØLGEN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INVEST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12 076 040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32 012 660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PETLUND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21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gunnar.petlund@c2i.net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INVEST AS</a:t>
            </a:r>
          </a:p>
        </p:txBody>
      </p:sp>
    </p:spTree>
  </p:cSld>
  <p:clrMapOvr>
    <a:masterClrMapping xmlns:a="http://schemas.openxmlformats.org/drawingml/2006/main"/>
  </p:clrMapOvr>
</p:sld>
</file>