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0f7c78e1d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c5ae9733b4629"/>
  </p:sldMasterIdLst>
  <p:sldIdLst>
    <p:sldId xmlns:r="http://schemas.openxmlformats.org/officeDocument/2006/relationships" id="256" r:id="R7d46122a15f045e8"/>
    <p:sldId xmlns:r="http://schemas.openxmlformats.org/officeDocument/2006/relationships" id="257" r:id="Rfccc9cc66a2f450d"/>
    <p:sldId xmlns:r="http://schemas.openxmlformats.org/officeDocument/2006/relationships" id="258" r:id="Rdcf42fc1ce964084"/>
    <p:sldId xmlns:r="http://schemas.openxmlformats.org/officeDocument/2006/relationships" id="259" r:id="Rffe2464f4ebe4cc9"/>
    <p:sldId xmlns:r="http://schemas.openxmlformats.org/officeDocument/2006/relationships" id="260" r:id="R9aa89c906641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c5ae9733b4629" /><Relationship Type="http://schemas.openxmlformats.org/officeDocument/2006/relationships/slide" Target="/ppt/slides/slide1.xml" Id="R7d46122a15f045e8" /><Relationship Type="http://schemas.openxmlformats.org/officeDocument/2006/relationships/slide" Target="/ppt/slides/slide2.xml" Id="Rfccc9cc66a2f450d" /><Relationship Type="http://schemas.openxmlformats.org/officeDocument/2006/relationships/slide" Target="/ppt/slides/slide3.xml" Id="Rdcf42fc1ce964084" /><Relationship Type="http://schemas.openxmlformats.org/officeDocument/2006/relationships/slide" Target="/ppt/slides/slide4.xml" Id="Rffe2464f4ebe4cc9" /><Relationship Type="http://schemas.openxmlformats.org/officeDocument/2006/relationships/slide" Target="/ppt/slides/slide5.xml" Id="R9aa89c906641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24e92458c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b3b4fab314408" /><Relationship Type="http://schemas.openxmlformats.org/officeDocument/2006/relationships/theme" Target="/ppt/slideMasters/theme/theme1.xml" Id="R66abf347c742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b3b4fab3144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bdb183d12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211889c2940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4fcd25841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a26dff946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697bb8ff1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MAMMUT BYGGKJEMI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MAMMUT BYGGKJEMI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MAMMUT BYGGKJEMI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MAMMUT BYGGKJEMI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MAMMUT BYGGKJEMI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MAMMUT BYGGKJEMI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980 020 274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MAMMUT BYGGKJEMI AS</a:t>
            </a:r>
          </a:p>
        </p:txBody>
      </p:sp>
    </p:spTree>
  </p:cSld>
  <p:clrMapOvr>
    <a:masterClrMapping xmlns:a="http://schemas.openxmlformats.org/drawingml/2006/main"/>
  </p:clrMapOvr>
</p:sld>
</file>